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7" r:id="rId2"/>
    <p:sldId id="364" r:id="rId3"/>
    <p:sldId id="508" r:id="rId4"/>
    <p:sldId id="365" r:id="rId5"/>
    <p:sldId id="512" r:id="rId6"/>
    <p:sldId id="494" r:id="rId7"/>
    <p:sldId id="509" r:id="rId8"/>
    <p:sldId id="438" r:id="rId9"/>
    <p:sldId id="488" r:id="rId10"/>
    <p:sldId id="384" r:id="rId11"/>
    <p:sldId id="489" r:id="rId12"/>
    <p:sldId id="490" r:id="rId13"/>
    <p:sldId id="514" r:id="rId14"/>
    <p:sldId id="510" r:id="rId15"/>
    <p:sldId id="51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71"/>
    <a:srgbClr val="FFFF11"/>
    <a:srgbClr val="000099"/>
    <a:srgbClr val="1E4418"/>
    <a:srgbClr val="2D6624"/>
    <a:srgbClr val="20471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501" autoAdjust="0"/>
    <p:restoredTop sz="97472" autoAdjust="0"/>
  </p:normalViewPr>
  <p:slideViewPr>
    <p:cSldViewPr>
      <p:cViewPr>
        <p:scale>
          <a:sx n="66" d="100"/>
          <a:sy n="66" d="100"/>
        </p:scale>
        <p:origin x="-67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35FEE-2118-40E2-B9AE-6641A704F856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AA93-68E0-43F6-9C03-4FED4C3F4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B01D-B272-45A7-AD1F-C3F3FD075DF0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20FF-B00E-42DD-9038-845C08F94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2A48-02CF-49FD-B0C3-F5E473E0453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BEBBD-D0EB-4F96-B9EF-176A12376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BB6A-4536-4E3F-8787-6C4A954AA5A6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5DC6-9F31-4BBC-8659-30E1C84DB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CEEA-2319-4CBE-9E70-4403BF2BED4C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943A2-FBDF-41E3-91A2-6338A9398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77A3-4C7C-4012-8D6B-4DAE5BA19FAD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FD59-16CA-4842-BA98-F3AFCDCD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1A65-7426-41C3-A63E-A6728F9920A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062B-42C6-4E63-8EF8-A66749BB6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EF55-4BDD-4276-922B-D62394B8EBC4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E873-2B67-46D5-962C-BAB0662E7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A60B-B707-45BB-A68C-9C6B27DE1E03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F863-4254-484E-A76D-906FB5F4F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B9BE-A2E1-4090-BB9A-1A261C1E21EE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EA16-2D01-4186-A589-662AE2356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F831C-13A0-4976-BB6B-EB71D993EFD0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888748-41B4-48BC-B7DE-3E77F7A63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1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69" r:id="rId9"/>
    <p:sldLayoutId id="214748367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320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2099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:\ІСТОРІЯ  ШКОЛИ 48 ХАРІНА В.В\1987-2011\foto_shkoli(1).jpg"/>
          <p:cNvPicPr>
            <a:picLocks noChangeAspect="1" noChangeArrowheads="1"/>
          </p:cNvPicPr>
          <p:nvPr/>
        </p:nvPicPr>
        <p:blipFill>
          <a:blip r:embed="rId3" cstate="print"/>
          <a:srcRect l="-363" t="-259" r="7933" b="35288"/>
          <a:stretch>
            <a:fillRect/>
          </a:stretch>
        </p:blipFill>
        <p:spPr bwMode="auto">
          <a:xfrm>
            <a:off x="331185" y="2640932"/>
            <a:ext cx="6824766" cy="38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101" name="Picture 5" descr="IMG_5568"/>
          <p:cNvPicPr>
            <a:picLocks noChangeAspect="1" noChangeArrowheads="1"/>
          </p:cNvPicPr>
          <p:nvPr/>
        </p:nvPicPr>
        <p:blipFill>
          <a:blip r:embed="rId4"/>
          <a:srcRect l="29181" t="7701" r="27368" b="20328"/>
          <a:stretch>
            <a:fillRect/>
          </a:stretch>
        </p:blipFill>
        <p:spPr bwMode="auto">
          <a:xfrm>
            <a:off x="5364163" y="2133600"/>
            <a:ext cx="3544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2" name="WordArt 2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67568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Рідна школо! </a:t>
            </a:r>
          </a:p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ювілеєм!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cap="none" smtClean="0">
                <a:solidFill>
                  <a:srgbClr val="204719"/>
                </a:solidFill>
                <a:effectLst/>
                <a:latin typeface="Times New Roman" pitchFamily="18" charset="0"/>
              </a:rPr>
              <a:t>2015</a:t>
            </a:r>
            <a:endParaRPr lang="ru-RU" b="1" cap="none" smtClean="0">
              <a:solidFill>
                <a:srgbClr val="204719"/>
              </a:solidFill>
              <a:effectLst/>
              <a:latin typeface="Times New Roman" pitchFamily="18" charset="0"/>
            </a:endParaRPr>
          </a:p>
        </p:txBody>
      </p:sp>
      <p:sp>
        <p:nvSpPr>
          <p:cNvPr id="141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1315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125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2015</a:t>
            </a:r>
          </a:p>
        </p:txBody>
      </p:sp>
      <p:sp>
        <p:nvSpPr>
          <p:cNvPr id="142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2339" name="Picture 4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50888"/>
            <a:ext cx="8137525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95513" y="260350"/>
            <a:ext cx="61214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2015.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Новогодний праздник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для учеников 1-4 классов</a:t>
            </a:r>
          </a:p>
        </p:txBody>
      </p:sp>
      <p:sp>
        <p:nvSpPr>
          <p:cNvPr id="143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63" name="Picture 2" descr="E:\Фото всякое\Новая папка (2)\DSCN4834.JPG"/>
          <p:cNvPicPr>
            <a:picLocks noChangeAspect="1" noChangeArrowheads="1"/>
          </p:cNvPicPr>
          <p:nvPr/>
        </p:nvPicPr>
        <p:blipFill>
          <a:blip r:embed="rId2"/>
          <a:srcRect l="12411" t="10138" b="15025"/>
          <a:stretch>
            <a:fillRect/>
          </a:stretch>
        </p:blipFill>
        <p:spPr bwMode="auto">
          <a:xfrm>
            <a:off x="395288" y="1412875"/>
            <a:ext cx="84963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44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4387" name="Picture 2" descr="E:\Фото всякое\Новая папка (2)\DSCN4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496300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692275" y="404813"/>
            <a:ext cx="7173913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2016. </a:t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Ремонт школьного крыльца.</a:t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Капитальный ремонт школы</a:t>
            </a:r>
          </a:p>
        </p:txBody>
      </p:sp>
      <p:sp>
        <p:nvSpPr>
          <p:cNvPr id="145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5411" name="Picture 4" descr="0000"/>
          <p:cNvPicPr>
            <a:picLocks noChangeAspect="1" noChangeArrowheads="1"/>
          </p:cNvPicPr>
          <p:nvPr/>
        </p:nvPicPr>
        <p:blipFill>
          <a:blip r:embed="rId2"/>
          <a:srcRect b="10393"/>
          <a:stretch>
            <a:fillRect/>
          </a:stretch>
        </p:blipFill>
        <p:spPr bwMode="auto">
          <a:xfrm>
            <a:off x="-252413" y="1844675"/>
            <a:ext cx="9396413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46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6435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:\ІСТОРІЯ  ШКОЛИ 48 ХАРІНА В.В\1987-2011\foto_shkoli(1).jpg"/>
          <p:cNvPicPr>
            <a:picLocks noChangeAspect="1" noChangeArrowheads="1"/>
          </p:cNvPicPr>
          <p:nvPr/>
        </p:nvPicPr>
        <p:blipFill>
          <a:blip r:embed="rId3" cstate="print"/>
          <a:srcRect l="-363" t="-259" r="7933" b="35288"/>
          <a:stretch>
            <a:fillRect/>
          </a:stretch>
        </p:blipFill>
        <p:spPr bwMode="auto">
          <a:xfrm>
            <a:off x="331185" y="2640932"/>
            <a:ext cx="6824766" cy="38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6437" name="Picture 5" descr="IMG_5568"/>
          <p:cNvPicPr>
            <a:picLocks noChangeAspect="1" noChangeArrowheads="1"/>
          </p:cNvPicPr>
          <p:nvPr/>
        </p:nvPicPr>
        <p:blipFill>
          <a:blip r:embed="rId4"/>
          <a:srcRect l="29181" t="7701" r="27368" b="20328"/>
          <a:stretch>
            <a:fillRect/>
          </a:stretch>
        </p:blipFill>
        <p:spPr bwMode="auto">
          <a:xfrm>
            <a:off x="5364163" y="2133600"/>
            <a:ext cx="3544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8" name="WordArt 2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67568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Рідна школо! </a:t>
            </a:r>
          </a:p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ювілеєм!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3573463"/>
            <a:ext cx="4249737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00" b="1" cap="none" smtClean="0">
                <a:solidFill>
                  <a:srgbClr val="2D6624"/>
                </a:solidFill>
                <a:effectLst/>
                <a:latin typeface="Times New Roman" pitchFamily="18" charset="0"/>
              </a:rPr>
              <a:t>        </a:t>
            </a: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С   2014    года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директор школы – 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Федяй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Сергей Александрович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- учитель высшей категории,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-  учитель-методист</a:t>
            </a:r>
            <a:r>
              <a:rPr lang="ru-RU" sz="3200" b="1" cap="none" smtClean="0">
                <a:solidFill>
                  <a:srgbClr val="2D6624"/>
                </a:solidFill>
                <a:effectLst/>
                <a:latin typeface="Times New Roman" pitchFamily="18" charset="0"/>
              </a:rPr>
              <a:t> </a:t>
            </a:r>
            <a:br>
              <a:rPr lang="ru-RU" sz="3200" b="1" cap="none" smtClean="0">
                <a:solidFill>
                  <a:srgbClr val="2D6624"/>
                </a:solidFill>
                <a:effectLst/>
                <a:latin typeface="Times New Roman" pitchFamily="18" charset="0"/>
              </a:rPr>
            </a:br>
            <a:endParaRPr lang="ru-RU" sz="3200" b="1" cap="none" smtClean="0">
              <a:solidFill>
                <a:srgbClr val="2D6624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  <p:pic>
        <p:nvPicPr>
          <p:cNvPr id="133123" name="Picture 4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692150"/>
            <a:ext cx="385921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11638" y="908050"/>
            <a:ext cx="4932362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2014</a:t>
            </a:r>
            <a:br>
              <a:rPr lang="ru-RU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Здолбников С.Н.</a:t>
            </a:r>
            <a:br>
              <a:rPr lang="ru-RU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ІІІ </a:t>
            </a:r>
            <a:r>
              <a:rPr lang="ru-RU" sz="28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место в городском конкурсе на лучший дистанционный курс обучения</a:t>
            </a:r>
          </a:p>
        </p:txBody>
      </p:sp>
      <p:pic>
        <p:nvPicPr>
          <p:cNvPr id="134146" name="Picture 4" descr="222"/>
          <p:cNvPicPr>
            <a:picLocks noChangeAspect="1" noChangeArrowheads="1"/>
          </p:cNvPicPr>
          <p:nvPr/>
        </p:nvPicPr>
        <p:blipFill>
          <a:blip r:embed="rId2"/>
          <a:srcRect l="9970" t="7753"/>
          <a:stretch>
            <a:fillRect/>
          </a:stretch>
        </p:blipFill>
        <p:spPr bwMode="auto">
          <a:xfrm>
            <a:off x="3563938" y="2570163"/>
            <a:ext cx="5580062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2" descr="G:\Изображение 001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819150"/>
            <a:ext cx="4391025" cy="6038850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 descr="https://cloclo24.cloud.mail.ru/weblink/thumb/xw1/GQJc/58RYzevnW/DSC_0028.JPG?x-email=ann.ann.12%40list.ru"/>
          <p:cNvPicPr>
            <a:picLocks noChangeAspect="1" noChangeArrowheads="1"/>
          </p:cNvPicPr>
          <p:nvPr/>
        </p:nvPicPr>
        <p:blipFill>
          <a:blip r:embed="rId2"/>
          <a:srcRect l="7407" t="4683" r="12962"/>
          <a:stretch>
            <a:fillRect/>
          </a:stretch>
        </p:blipFill>
        <p:spPr bwMode="auto">
          <a:xfrm>
            <a:off x="3238500" y="2132013"/>
            <a:ext cx="59055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0" name="Picture 6" descr="Изображение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36401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836613"/>
            <a:ext cx="9144000" cy="693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609600" indent="-609600" algn="ctr">
              <a:buFontTx/>
              <a:buAutoNum type="arabicPeriod" startAt="2015"/>
            </a:pP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  Куклин Сергей.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Диплом</a:t>
            </a: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</a:t>
            </a:r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победителя конкурса проектов Школы развития  «Мэр города”</a:t>
            </a:r>
            <a:b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 номинации “Экологический проэкт”</a:t>
            </a:r>
            <a:b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3200" cap="none" smtClean="0">
                <a:effectLst/>
              </a:rPr>
              <a:t> </a:t>
            </a:r>
            <a:endParaRPr lang="ru-RU" sz="3200" cap="none" smtClean="0">
              <a:effectLst/>
            </a:endParaRPr>
          </a:p>
        </p:txBody>
      </p:sp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219700" y="2565400"/>
            <a:ext cx="39243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2014. 2015.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Экологические  акции </a:t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ru-RU" sz="40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endParaRPr lang="ru-RU" sz="40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6194" name="Picture 4" descr="http://cs629306.vk.me/v629306445/a33/Ac30xQfy65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38150"/>
            <a:ext cx="4814887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27088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2015. 2016.</a:t>
            </a:r>
            <a:b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Благотворительные ярмарки</a:t>
            </a:r>
          </a:p>
        </p:txBody>
      </p:sp>
      <p:pic>
        <p:nvPicPr>
          <p:cNvPr id="137218" name="Picture 5" descr="20150219_112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07415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138242" name="Picture 7" descr="20150219_113226_2_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712200" cy="6394450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940425" y="2492375"/>
            <a:ext cx="3024188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                  2014. 2015.</a:t>
            </a:r>
            <a:b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/>
            </a:r>
            <a:b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            Участие </a:t>
            </a:r>
            <a:b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в районных фестивалях </a:t>
            </a:r>
            <a:b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uk-UA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солдатской песни, посвященных  Дню Победы</a:t>
            </a:r>
            <a:endParaRPr lang="ru-RU" sz="3200" b="1" cap="none" smtClean="0">
              <a:solidFill>
                <a:srgbClr val="1E4418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9266" name="Picture 4" descr="img_4774"/>
          <p:cNvPicPr>
            <a:picLocks noChangeAspect="1" noChangeArrowheads="1"/>
          </p:cNvPicPr>
          <p:nvPr/>
        </p:nvPicPr>
        <p:blipFill>
          <a:blip r:embed="rId2"/>
          <a:srcRect l="27725" r="2579"/>
          <a:stretch>
            <a:fillRect/>
          </a:stretch>
        </p:blipFill>
        <p:spPr bwMode="auto">
          <a:xfrm>
            <a:off x="250825" y="1012825"/>
            <a:ext cx="583406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          2014. Новогодние шоу-программы для                </a:t>
            </a:r>
            <a:b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</a:br>
            <a:r>
              <a:rPr lang="ru-RU" sz="3200" b="1" cap="none" smtClean="0">
                <a:solidFill>
                  <a:srgbClr val="1E4418"/>
                </a:solidFill>
                <a:effectLst/>
                <a:latin typeface="Times New Roman" pitchFamily="18" charset="0"/>
              </a:rPr>
              <a:t>                учеников 5-11 классов</a:t>
            </a:r>
          </a:p>
        </p:txBody>
      </p:sp>
      <p:sp>
        <p:nvSpPr>
          <p:cNvPr id="1402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0291" name="Picture 5" descr="Новый рисунок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8964613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19" y="263502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Words>81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        С   2014    года   директор школы –   Федяй  Сергей Александрович   - учитель высшей категории,  -  учитель-методист  </vt:lpstr>
      <vt:lpstr>2014 Здолбников С.Н. ІІІ место в городском конкурсе на лучший дистанционный курс обучения</vt:lpstr>
      <vt:lpstr>    Куклин Сергей.  Диплом победителя конкурса проектов Школы развития  «Мэр города” в номинации “Экологический проэкт”  </vt:lpstr>
      <vt:lpstr>2014. 2015.   Экологические  акции   </vt:lpstr>
      <vt:lpstr>2015. 2016. Благотворительные ярмарки</vt:lpstr>
      <vt:lpstr>Слайд 7</vt:lpstr>
      <vt:lpstr>                    2014. 2015.                Участие  в районных фестивалях  солдатской песни, посвященных  Дню Победы</vt:lpstr>
      <vt:lpstr>            2014. Новогодние шоу-программы для                                 учеников 5-11 классов</vt:lpstr>
      <vt:lpstr>2015</vt:lpstr>
      <vt:lpstr>2015</vt:lpstr>
      <vt:lpstr>2015.  Новогодний праздник  для учеников 1-4 классов</vt:lpstr>
      <vt:lpstr>Слайд 13</vt:lpstr>
      <vt:lpstr>2016.  Ремонт школьного крыльца. Капитальный ремонт школы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WinXPProSP3</cp:lastModifiedBy>
  <cp:revision>301</cp:revision>
  <dcterms:created xsi:type="dcterms:W3CDTF">2016-11-07T09:52:29Z</dcterms:created>
  <dcterms:modified xsi:type="dcterms:W3CDTF">2018-10-01T18:32:17Z</dcterms:modified>
</cp:coreProperties>
</file>