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6" r:id="rId2"/>
    <p:sldId id="356" r:id="rId3"/>
    <p:sldId id="372" r:id="rId4"/>
    <p:sldId id="373" r:id="rId5"/>
    <p:sldId id="363" r:id="rId6"/>
    <p:sldId id="410" r:id="rId7"/>
    <p:sldId id="480" r:id="rId8"/>
    <p:sldId id="388" r:id="rId9"/>
    <p:sldId id="387" r:id="rId10"/>
    <p:sldId id="383" r:id="rId11"/>
    <p:sldId id="435" r:id="rId12"/>
    <p:sldId id="436" r:id="rId13"/>
    <p:sldId id="357" r:id="rId14"/>
    <p:sldId id="358" r:id="rId15"/>
    <p:sldId id="359" r:id="rId16"/>
    <p:sldId id="361" r:id="rId17"/>
    <p:sldId id="385" r:id="rId18"/>
    <p:sldId id="360" r:id="rId19"/>
    <p:sldId id="492" r:id="rId20"/>
    <p:sldId id="493" r:id="rId21"/>
    <p:sldId id="40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FFFF71"/>
    <a:srgbClr val="FFFF11"/>
    <a:srgbClr val="000099"/>
    <a:srgbClr val="1E4418"/>
    <a:srgbClr val="2D6624"/>
    <a:srgbClr val="20471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501" autoAdjust="0"/>
    <p:restoredTop sz="97472" autoAdjust="0"/>
  </p:normalViewPr>
  <p:slideViewPr>
    <p:cSldViewPr>
      <p:cViewPr>
        <p:scale>
          <a:sx n="66" d="100"/>
          <a:sy n="66" d="100"/>
        </p:scale>
        <p:origin x="-69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208D-57CE-42D4-BE49-8761A77FCD0C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5A801-84F9-4633-9764-A3A004810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01E2-1212-403A-B4F7-4E6C0A5CFD8F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E5A9-ECDA-4B50-9D1C-7D5B6E45C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DBDC-7BB6-45C5-B6E4-5B0CB05B8148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27413-5A68-46AC-BFFC-7939788A9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00246-A319-4B1D-9547-92711CC7BD4B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D89E-C944-4A40-B55C-D0C1DCCCF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90F1-318B-44F3-8578-E5B7C88712E8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91CAD-8B52-476A-9A99-F58E473EB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D8FD-30C4-4F91-83D6-F5D0C01363FE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16C6-2ABA-45E6-ACB6-C935D57BA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1A63-34B5-4B78-8A6F-F6DBD1D78F38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49B2-9BF2-4E2C-B8D4-8511CC6A0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6444D-6EDA-40B9-A558-04DA46CC1DF9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29F9D-ADA1-4CCF-859F-E3C4B5847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83634-DCCD-4308-91AE-717748DC9FBC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6AA3-7F35-4CE4-B812-F21B2A4D9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150C-2F7C-4207-A483-E1924F5EB804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FF71A-3519-45D5-B3A8-8269CE3B6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910422-3EC7-45E0-B866-42693B2B2EE6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D24418-62E4-439D-BE03-D2F4A2D87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8" r:id="rId3"/>
    <p:sldLayoutId id="2147483673" r:id="rId4"/>
    <p:sldLayoutId id="2147483669" r:id="rId5"/>
    <p:sldLayoutId id="2147483674" r:id="rId6"/>
    <p:sldLayoutId id="2147483675" r:id="rId7"/>
    <p:sldLayoutId id="2147483676" r:id="rId8"/>
    <p:sldLayoutId id="2147483670" r:id="rId9"/>
    <p:sldLayoutId id="214748367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4" descr="maxres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G:\ІСТОРІЯ  ШКОЛИ 48 ХАРІНА В.В\1987-2011\foto_shkoli(1).jpg"/>
          <p:cNvPicPr>
            <a:picLocks noChangeAspect="1" noChangeArrowheads="1"/>
          </p:cNvPicPr>
          <p:nvPr/>
        </p:nvPicPr>
        <p:blipFill>
          <a:blip r:embed="rId3" cstate="print"/>
          <a:srcRect l="-363" t="-259" r="7933" b="35288"/>
          <a:stretch>
            <a:fillRect/>
          </a:stretch>
        </p:blipFill>
        <p:spPr bwMode="auto">
          <a:xfrm>
            <a:off x="331185" y="2640932"/>
            <a:ext cx="6824766" cy="381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IMG_5568"/>
          <p:cNvPicPr>
            <a:picLocks noChangeAspect="1" noChangeArrowheads="1"/>
          </p:cNvPicPr>
          <p:nvPr/>
        </p:nvPicPr>
        <p:blipFill>
          <a:blip r:embed="rId4"/>
          <a:srcRect l="29181" t="7701" r="27368" b="20328"/>
          <a:stretch>
            <a:fillRect/>
          </a:stretch>
        </p:blipFill>
        <p:spPr bwMode="auto">
          <a:xfrm>
            <a:off x="5364163" y="2133600"/>
            <a:ext cx="35448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WordArt 20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675687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85"/>
              </a:avLst>
            </a:prstTxWarp>
          </a:bodyPr>
          <a:lstStyle/>
          <a:p>
            <a:pPr algn="ctr"/>
            <a:r>
              <a:rPr lang="ru-RU" sz="3600" b="1" i="1" kern="10">
                <a:ln w="38100">
                  <a:solidFill>
                    <a:srgbClr val="FFFF89"/>
                  </a:solidFill>
                  <a:round/>
                  <a:headEnd/>
                  <a:tailEnd/>
                </a:ln>
                <a:solidFill>
                  <a:schemeClr val="accent1">
                    <a:alpha val="7294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Рідна школо! </a:t>
            </a:r>
          </a:p>
          <a:p>
            <a:pPr algn="ctr"/>
            <a:r>
              <a:rPr lang="ru-RU" sz="3600" b="1" i="1" kern="10">
                <a:ln w="38100">
                  <a:solidFill>
                    <a:srgbClr val="FFFF89"/>
                  </a:solidFill>
                  <a:round/>
                  <a:headEnd/>
                  <a:tailEnd/>
                </a:ln>
                <a:solidFill>
                  <a:schemeClr val="accent1">
                    <a:alpha val="7294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 ювілеєм!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19250" y="260350"/>
            <a:ext cx="7318375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Работа спортивных секций  в школе</a:t>
            </a:r>
            <a:br>
              <a:rPr lang="ru-RU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endParaRPr lang="ru-RU" sz="2900" b="1" cap="none" smtClean="0">
              <a:solidFill>
                <a:srgbClr val="1E4418"/>
              </a:solidFill>
              <a:effectLst/>
              <a:latin typeface="Times New Roman" pitchFamily="18" charset="0"/>
            </a:endParaRPr>
          </a:p>
        </p:txBody>
      </p:sp>
      <p:sp>
        <p:nvSpPr>
          <p:cNvPr id="1146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4691" name="Picture 4" descr="DSCF2538"/>
          <p:cNvPicPr>
            <a:picLocks noChangeAspect="1" noChangeArrowheads="1"/>
          </p:cNvPicPr>
          <p:nvPr/>
        </p:nvPicPr>
        <p:blipFill>
          <a:blip r:embed="rId2"/>
          <a:srcRect t="3873" r="3140" b="10876"/>
          <a:stretch>
            <a:fillRect/>
          </a:stretch>
        </p:blipFill>
        <p:spPr bwMode="auto">
          <a:xfrm>
            <a:off x="468313" y="1196975"/>
            <a:ext cx="84248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260350"/>
            <a:ext cx="7424738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2014.   Закрытие районного этапа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малых олимпийских игр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«Дети Харьковщины»</a:t>
            </a:r>
          </a:p>
        </p:txBody>
      </p:sp>
      <p:sp>
        <p:nvSpPr>
          <p:cNvPr id="1157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5715" name="Рисунок 4" descr="http://school48.klasna.com/uploads/editor/445/72336/sitepage_204/images/mg_5375.jpg"/>
          <p:cNvPicPr>
            <a:picLocks noChangeAspect="1" noChangeArrowheads="1"/>
          </p:cNvPicPr>
          <p:nvPr/>
        </p:nvPicPr>
        <p:blipFill>
          <a:blip r:embed="rId2"/>
          <a:srcRect t="2368" b="6755"/>
          <a:stretch>
            <a:fillRect/>
          </a:stretch>
        </p:blipFill>
        <p:spPr bwMode="auto">
          <a:xfrm>
            <a:off x="0" y="1423988"/>
            <a:ext cx="9144000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Заголовок 1"/>
          <p:cNvSpPr>
            <a:spLocks noGrp="1"/>
          </p:cNvSpPr>
          <p:nvPr>
            <p:ph type="title"/>
          </p:nvPr>
        </p:nvSpPr>
        <p:spPr bwMode="auto">
          <a:xfrm>
            <a:off x="1331913" y="142875"/>
            <a:ext cx="7812087" cy="6937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609600" indent="-609600" algn="ctr"/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  Гость праздника – Юрий Поярков,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двукратный олимпийский чемпион  </a:t>
            </a:r>
          </a:p>
        </p:txBody>
      </p:sp>
      <p:sp>
        <p:nvSpPr>
          <p:cNvPr id="1167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6739" name="Рисунок 16" descr="http://school48.klasna.com/uploads/editor/445/72336/sitepage_204/images/img_5447.jpg"/>
          <p:cNvPicPr>
            <a:picLocks noChangeAspect="1" noChangeArrowheads="1"/>
          </p:cNvPicPr>
          <p:nvPr/>
        </p:nvPicPr>
        <p:blipFill>
          <a:blip r:embed="rId2"/>
          <a:srcRect t="3644"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2988" y="908050"/>
            <a:ext cx="3259137" cy="20351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Цикл мероприятий «Клуб </a:t>
            </a:r>
            <a:br>
              <a:rPr lang="ru-RU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интересных людей»</a:t>
            </a:r>
            <a:br>
              <a:rPr lang="ru-RU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endParaRPr lang="ru-RU" sz="2900" b="1" cap="none" smtClean="0">
              <a:solidFill>
                <a:srgbClr val="1E441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7762" name="Picture 4" descr="IMG_77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141663"/>
            <a:ext cx="5329237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5" descr="IMG_77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60350"/>
            <a:ext cx="4897437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Rectangle 6"/>
          <p:cNvSpPr>
            <a:spLocks noChangeArrowheads="1"/>
          </p:cNvSpPr>
          <p:nvPr/>
        </p:nvSpPr>
        <p:spPr bwMode="auto">
          <a:xfrm>
            <a:off x="5508625" y="4292600"/>
            <a:ext cx="33845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1E4418"/>
                </a:solidFill>
                <a:latin typeface="Times New Roman" pitchFamily="18" charset="0"/>
              </a:rPr>
              <a:t>Встреча </a:t>
            </a:r>
          </a:p>
          <a:p>
            <a:pPr algn="ctr"/>
            <a:r>
              <a:rPr lang="ru-RU" sz="3200" b="1">
                <a:solidFill>
                  <a:srgbClr val="1E4418"/>
                </a:solidFill>
                <a:latin typeface="Times New Roman" pitchFamily="18" charset="0"/>
              </a:rPr>
              <a:t>с Алексеем Мочановым</a:t>
            </a:r>
          </a:p>
        </p:txBody>
      </p:sp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76375" y="260350"/>
            <a:ext cx="7272338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Встреча с альпинистом </a:t>
            </a:r>
            <a:br>
              <a:rPr lang="ru-RU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Сергеем Бершовым</a:t>
            </a:r>
          </a:p>
        </p:txBody>
      </p:sp>
      <p:sp>
        <p:nvSpPr>
          <p:cNvPr id="11878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57338"/>
            <a:ext cx="8686800" cy="4525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8787" name="Picture 4" descr="_DSC0062"/>
          <p:cNvPicPr>
            <a:picLocks noChangeAspect="1" noChangeArrowheads="1"/>
          </p:cNvPicPr>
          <p:nvPr/>
        </p:nvPicPr>
        <p:blipFill>
          <a:blip r:embed="rId2"/>
          <a:srcRect l="3647" t="20354" b="3592"/>
          <a:stretch>
            <a:fillRect/>
          </a:stretch>
        </p:blipFill>
        <p:spPr bwMode="auto">
          <a:xfrm>
            <a:off x="250825" y="1763713"/>
            <a:ext cx="8569325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2988" y="188913"/>
            <a:ext cx="7894637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Встреча с боксером Сергеем Федченко</a:t>
            </a:r>
          </a:p>
        </p:txBody>
      </p:sp>
      <p:pic>
        <p:nvPicPr>
          <p:cNvPr id="119810" name="Picture 6" descr="DSCN0842-1"/>
          <p:cNvPicPr>
            <a:picLocks noChangeAspect="1" noChangeArrowheads="1"/>
          </p:cNvPicPr>
          <p:nvPr/>
        </p:nvPicPr>
        <p:blipFill>
          <a:blip r:embed="rId2"/>
          <a:srcRect l="1756" t="8066" r="1794" b="1810"/>
          <a:stretch>
            <a:fillRect/>
          </a:stretch>
        </p:blipFill>
        <p:spPr bwMode="auto">
          <a:xfrm>
            <a:off x="395288" y="1395413"/>
            <a:ext cx="8353425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0"/>
            <a:ext cx="8353425" cy="10080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1 сентября 2012 года </a:t>
            </a:r>
            <a:br>
              <a:rPr lang="uk-UA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uk-UA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Введена в действие школьная символика</a:t>
            </a:r>
            <a:r>
              <a:rPr lang="uk-UA" sz="2900" b="1" cap="none" smtClean="0">
                <a:solidFill>
                  <a:srgbClr val="2D6624"/>
                </a:solidFill>
                <a:effectLst/>
                <a:latin typeface="Times New Roman" pitchFamily="18" charset="0"/>
              </a:rPr>
              <a:t> </a:t>
            </a:r>
            <a:endParaRPr lang="ru-RU" sz="2900" b="1" cap="none" smtClean="0">
              <a:solidFill>
                <a:srgbClr val="2D6624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0834" name="Picture 5" descr="IMG_5568"/>
          <p:cNvPicPr>
            <a:picLocks noChangeAspect="1" noChangeArrowheads="1"/>
          </p:cNvPicPr>
          <p:nvPr/>
        </p:nvPicPr>
        <p:blipFill>
          <a:blip r:embed="rId2"/>
          <a:srcRect l="29181" t="7701" r="27368" b="20328"/>
          <a:stretch>
            <a:fillRect/>
          </a:stretch>
        </p:blipFill>
        <p:spPr bwMode="auto">
          <a:xfrm>
            <a:off x="179388" y="1125538"/>
            <a:ext cx="49561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006" y="1564398"/>
            <a:ext cx="4258890" cy="4507807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8" descr="img_0872"/>
          <p:cNvPicPr>
            <a:picLocks noChangeAspect="1" noChangeArrowheads="1"/>
          </p:cNvPicPr>
          <p:nvPr/>
        </p:nvPicPr>
        <p:blipFill>
          <a:blip r:embed="rId2"/>
          <a:srcRect l="7828" t="1666" r="21013" b="890"/>
          <a:stretch>
            <a:fillRect/>
          </a:stretch>
        </p:blipFill>
        <p:spPr bwMode="auto">
          <a:xfrm>
            <a:off x="4568825" y="836613"/>
            <a:ext cx="45751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  <p:pic>
        <p:nvPicPr>
          <p:cNvPr id="121859" name="Picture 5" descr="img_1002"/>
          <p:cNvPicPr>
            <a:picLocks noChangeAspect="1" noChangeArrowheads="1"/>
          </p:cNvPicPr>
          <p:nvPr/>
        </p:nvPicPr>
        <p:blipFill>
          <a:blip r:embed="rId4"/>
          <a:srcRect l="17000"/>
          <a:stretch>
            <a:fillRect/>
          </a:stretch>
        </p:blipFill>
        <p:spPr bwMode="auto">
          <a:xfrm>
            <a:off x="250825" y="2276475"/>
            <a:ext cx="54737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52525" y="0"/>
            <a:ext cx="7991475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Школьные </a:t>
            </a:r>
            <a:br>
              <a:rPr lang="ru-RU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театрализованные новогодние представления</a:t>
            </a:r>
          </a:p>
        </p:txBody>
      </p:sp>
      <p:sp>
        <p:nvSpPr>
          <p:cNvPr id="121861" name="Rectangle 6"/>
          <p:cNvSpPr>
            <a:spLocks noChangeArrowheads="1"/>
          </p:cNvSpPr>
          <p:nvPr/>
        </p:nvSpPr>
        <p:spPr bwMode="auto">
          <a:xfrm>
            <a:off x="6804025" y="5805488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204719"/>
                </a:solidFill>
                <a:latin typeface="Times New Roman" pitchFamily="18" charset="0"/>
              </a:rPr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19250" y="0"/>
            <a:ext cx="7127875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2013</a:t>
            </a:r>
          </a:p>
        </p:txBody>
      </p:sp>
      <p:pic>
        <p:nvPicPr>
          <p:cNvPr id="122882" name="Picture 2" descr="C:\Users\Аня-Соня\Desktop\ВОСП ФОТО 2013-2014\НОВ ГОД 2013-2014\DSC_26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8497887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1239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3907" name="Picture 5" descr="1601436_558814634209980_75835416_n"/>
          <p:cNvPicPr>
            <a:picLocks noChangeAspect="1" noChangeArrowheads="1"/>
          </p:cNvPicPr>
          <p:nvPr/>
        </p:nvPicPr>
        <p:blipFill>
          <a:blip r:embed="rId2"/>
          <a:srcRect l="7027" t="1619" r="1567" b="8633"/>
          <a:stretch>
            <a:fillRect/>
          </a:stretch>
        </p:blipFill>
        <p:spPr bwMode="auto">
          <a:xfrm>
            <a:off x="0" y="552450"/>
            <a:ext cx="91440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00113" y="2349500"/>
            <a:ext cx="3455987" cy="18716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2011-2014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Директор школы – 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Мирошниченко Юлия Григорьевна</a:t>
            </a:r>
          </a:p>
        </p:txBody>
      </p:sp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  <p:pic>
        <p:nvPicPr>
          <p:cNvPr id="13316" name="Picture 2" descr="F:\ПОРТР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49275"/>
            <a:ext cx="38782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124930" name="Picture 5" descr="1560741_558810227543754_658333110_n"/>
          <p:cNvPicPr>
            <a:picLocks noChangeAspect="1" noChangeArrowheads="1"/>
          </p:cNvPicPr>
          <p:nvPr/>
        </p:nvPicPr>
        <p:blipFill>
          <a:blip r:embed="rId2"/>
          <a:srcRect l="7059" r="-156" b="10228"/>
          <a:stretch>
            <a:fillRect/>
          </a:stretch>
        </p:blipFill>
        <p:spPr bwMode="auto">
          <a:xfrm>
            <a:off x="0" y="0"/>
            <a:ext cx="475297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7" descr="1512681_558808300877280_788451174_n"/>
          <p:cNvPicPr>
            <a:picLocks noChangeAspect="1" noChangeArrowheads="1"/>
          </p:cNvPicPr>
          <p:nvPr/>
        </p:nvPicPr>
        <p:blipFill>
          <a:blip r:embed="rId3"/>
          <a:srcRect l="4260" t="9760" r="6903" b="13812"/>
          <a:stretch>
            <a:fillRect/>
          </a:stretch>
        </p:blipFill>
        <p:spPr bwMode="auto">
          <a:xfrm>
            <a:off x="4024313" y="0"/>
            <a:ext cx="5341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115888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2013</a:t>
            </a:r>
          </a:p>
        </p:txBody>
      </p:sp>
      <p:sp>
        <p:nvSpPr>
          <p:cNvPr id="1259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5955" name="Picture 4" descr="IMG_4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81075"/>
            <a:ext cx="8424863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33488"/>
            <a:ext cx="7775575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58888" y="260350"/>
            <a:ext cx="802005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«Школьный информационный мир-2011» </a:t>
            </a:r>
            <a:br>
              <a:rPr lang="uk-UA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uk-UA" sz="29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Диплом ІІ степени</a:t>
            </a:r>
            <a:endParaRPr lang="ru-RU" sz="2900" b="1" cap="none" smtClean="0">
              <a:solidFill>
                <a:srgbClr val="1E441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908175" y="260350"/>
            <a:ext cx="6408738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Учитель года – 2012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4" descr="dscn0789"/>
          <p:cNvPicPr>
            <a:picLocks noChangeAspect="1" noChangeArrowheads="1"/>
          </p:cNvPicPr>
          <p:nvPr/>
        </p:nvPicPr>
        <p:blipFill>
          <a:blip r:embed="rId2"/>
          <a:srcRect l="16182" t="22858" r="8145" b="23735"/>
          <a:stretch>
            <a:fillRect/>
          </a:stretch>
        </p:blipFill>
        <p:spPr bwMode="auto">
          <a:xfrm>
            <a:off x="0" y="1484313"/>
            <a:ext cx="91440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56" y="268264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img_0147"/>
          <p:cNvPicPr>
            <a:picLocks noChangeAspect="1" noChangeArrowheads="1"/>
          </p:cNvPicPr>
          <p:nvPr/>
        </p:nvPicPr>
        <p:blipFill>
          <a:blip r:embed="rId2"/>
          <a:srcRect t="2649" r="2948" b="989"/>
          <a:stretch>
            <a:fillRect/>
          </a:stretch>
        </p:blipFill>
        <p:spPr bwMode="auto">
          <a:xfrm>
            <a:off x="827088" y="1173163"/>
            <a:ext cx="7632700" cy="56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779713" y="188913"/>
            <a:ext cx="6364287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Учитель года – 2013</a:t>
            </a:r>
            <a:endParaRPr lang="ru-RU" b="1" cap="none" smtClean="0">
              <a:solidFill>
                <a:srgbClr val="1E441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611188" y="692150"/>
          <a:ext cx="4173537" cy="5905500"/>
        </p:xfrm>
        <a:graphic>
          <a:graphicData uri="http://schemas.openxmlformats.org/presentationml/2006/ole">
            <p:oleObj spid="_x0000_s110596" name="Acrobat Document" r:id="rId3" imgW="4014000" imgH="5683320" progId="">
              <p:embed/>
            </p:oleObj>
          </a:graphicData>
        </a:graphic>
      </p:graphicFrame>
      <p:sp>
        <p:nvSpPr>
          <p:cNvPr id="11059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716463" y="3068638"/>
            <a:ext cx="41402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Коллектив школы </a:t>
            </a:r>
            <a:br>
              <a:rPr lang="uk-UA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uk-UA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получил </a:t>
            </a:r>
            <a:r>
              <a:rPr lang="en-US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I </a:t>
            </a:r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место </a:t>
            </a:r>
            <a:r>
              <a:rPr lang="uk-UA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в районном конкурсе </a:t>
            </a:r>
            <a:br>
              <a:rPr lang="uk-UA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uk-UA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по подготовке учебных заведений </a:t>
            </a:r>
            <a:br>
              <a:rPr lang="uk-UA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uk-UA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к началу нового, 2013-2014 </a:t>
            </a:r>
            <a:br>
              <a:rPr lang="uk-UA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uk-UA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учебного года</a:t>
            </a:r>
            <a:r>
              <a:rPr lang="uk-UA" sz="2900" cap="none" smtClean="0">
                <a:effectLst/>
              </a:rPr>
              <a:t> </a:t>
            </a:r>
            <a:endParaRPr lang="ru-RU" sz="2900" cap="none" smtClean="0">
              <a:effectLst/>
            </a:endParaRPr>
          </a:p>
        </p:txBody>
      </p:sp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5" descr="46636"/>
          <p:cNvPicPr>
            <a:picLocks noChangeAspect="1" noChangeArrowheads="1"/>
          </p:cNvPicPr>
          <p:nvPr/>
        </p:nvPicPr>
        <p:blipFill>
          <a:blip r:embed="rId2"/>
          <a:srcRect l="22913" r="9291" b="-2127"/>
          <a:stretch>
            <a:fillRect/>
          </a:stretch>
        </p:blipFill>
        <p:spPr bwMode="auto">
          <a:xfrm>
            <a:off x="4356100" y="2052638"/>
            <a:ext cx="47879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4" descr="Почесна грамота Бас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5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843213" y="476250"/>
            <a:ext cx="6300787" cy="6223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/>
            </a:r>
            <a:br>
              <a:rPr lang="ru-RU" sz="2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2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 2012.  Басок Е.А.</a:t>
            </a:r>
            <a:br>
              <a:rPr lang="ru-RU" sz="2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2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 Грамота </a:t>
            </a:r>
            <a:br>
              <a:rPr lang="ru-RU" sz="2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2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Министерства образования и науки, </a:t>
            </a:r>
            <a:br>
              <a:rPr lang="ru-RU" sz="2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</a:br>
            <a:r>
              <a:rPr lang="ru-RU" sz="2800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молодежи и спорта Украины</a:t>
            </a:r>
          </a:p>
        </p:txBody>
      </p:sp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03350" y="0"/>
            <a:ext cx="7488238" cy="12239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Коллектив современного эстрадного танца «Экспрессия»</a:t>
            </a:r>
          </a:p>
        </p:txBody>
      </p:sp>
      <p:pic>
        <p:nvPicPr>
          <p:cNvPr id="112642" name="Picture 2" descr="G:\Колектив естрадного танцю Експресія\getImage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5641" t="8104" r="1204" b="1204"/>
          <a:stretch>
            <a:fillRect/>
          </a:stretch>
        </p:blipFill>
        <p:spPr>
          <a:xfrm>
            <a:off x="1116013" y="1196975"/>
            <a:ext cx="7345362" cy="5508625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G: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825" y="214313"/>
            <a:ext cx="3122613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333375"/>
            <a:ext cx="6624638" cy="12239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Хоровой ансамбль «Жемчужины»</a:t>
            </a:r>
          </a:p>
        </p:txBody>
      </p:sp>
      <p:pic>
        <p:nvPicPr>
          <p:cNvPr id="113667" name="Picture 2" descr="G:\3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 b="7890"/>
          <a:stretch>
            <a:fillRect/>
          </a:stretch>
        </p:blipFill>
        <p:spPr>
          <a:xfrm>
            <a:off x="323850" y="2060575"/>
            <a:ext cx="6751638" cy="4525963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5869</TotalTime>
  <Words>112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Acrobat Document</vt:lpstr>
      <vt:lpstr>Слайд 1</vt:lpstr>
      <vt:lpstr>2011-2014 Директор школы –   Мирошниченко Юлия Григорьевна</vt:lpstr>
      <vt:lpstr>«Школьный информационный мир-2011»  Диплом ІІ степени</vt:lpstr>
      <vt:lpstr>Учитель года – 2012</vt:lpstr>
      <vt:lpstr>Учитель года – 2013</vt:lpstr>
      <vt:lpstr>Коллектив школы  получил I  место в районном конкурсе  по подготовке учебных заведений  к началу нового, 2013-2014  учебного года </vt:lpstr>
      <vt:lpstr>  2012.  Басок Е.А.  Грамота  Министерства образования и науки,  молодежи и спорта Украины</vt:lpstr>
      <vt:lpstr>Коллектив современного эстрадного танца «Экспрессия»</vt:lpstr>
      <vt:lpstr>Хоровой ансамбль «Жемчужины»</vt:lpstr>
      <vt:lpstr>Работа спортивных секций  в школе </vt:lpstr>
      <vt:lpstr>2014.   Закрытие районного этапа  малых олимпийских игр  «Дети Харьковщины»</vt:lpstr>
      <vt:lpstr>   Гость праздника – Юрий Поярков,  двукратный олимпийский чемпион  </vt:lpstr>
      <vt:lpstr>Цикл мероприятий «Клуб  интересных людей» </vt:lpstr>
      <vt:lpstr>Встреча с альпинистом  Сергеем Бершовым</vt:lpstr>
      <vt:lpstr>Встреча с боксером Сергеем Федченко</vt:lpstr>
      <vt:lpstr>1 сентября 2012 года  Введена в действие школьная символика </vt:lpstr>
      <vt:lpstr>Школьные  театрализованные новогодние представления</vt:lpstr>
      <vt:lpstr>2013</vt:lpstr>
      <vt:lpstr>Слайд 19</vt:lpstr>
      <vt:lpstr>Слайд 20</vt:lpstr>
      <vt:lpstr>2013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WinXPProSP3</cp:lastModifiedBy>
  <cp:revision>302</cp:revision>
  <dcterms:created xsi:type="dcterms:W3CDTF">2016-11-07T09:52:29Z</dcterms:created>
  <dcterms:modified xsi:type="dcterms:W3CDTF">2018-10-01T18:53:21Z</dcterms:modified>
</cp:coreProperties>
</file>