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3" r:id="rId2"/>
    <p:sldId id="333" r:id="rId3"/>
    <p:sldId id="394" r:id="rId4"/>
    <p:sldId id="320" r:id="rId5"/>
    <p:sldId id="393" r:id="rId6"/>
    <p:sldId id="319" r:id="rId7"/>
    <p:sldId id="339" r:id="rId8"/>
    <p:sldId id="405" r:id="rId9"/>
    <p:sldId id="399" r:id="rId10"/>
    <p:sldId id="484" r:id="rId11"/>
    <p:sldId id="397" r:id="rId12"/>
    <p:sldId id="334" r:id="rId13"/>
    <p:sldId id="335" r:id="rId14"/>
    <p:sldId id="338" r:id="rId15"/>
    <p:sldId id="336" r:id="rId16"/>
    <p:sldId id="504" r:id="rId17"/>
    <p:sldId id="404" r:id="rId18"/>
    <p:sldId id="337" r:id="rId19"/>
    <p:sldId id="341" r:id="rId20"/>
    <p:sldId id="34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6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C498-3DE0-44BA-823F-B62A8725BAD5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BE25-B781-4485-9CC6-AC9A4BF42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ED72-30F7-434A-8C8B-08D200377009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7D95-607B-4F61-A9C6-1DC9257D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D0DC-7CA8-47B6-9BE6-6B0FA1DEF81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1F65-817E-48BD-8F73-95CDD50D7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CF23-CA58-4D88-93F0-D91EF586CC4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FDB5-FF6F-4811-8847-3B76C005F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30D-4DA1-4E74-88A4-6885012C5DF5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845B-27DF-4CDE-A4F7-8B8D61D7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808E-60A2-46AE-9475-DB10F077497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554C-27B0-466E-9BC4-D2F64197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0734-9B8E-440F-B90C-4D5402AE782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102D-9EE8-4637-83F5-8823EC4F3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00D7-BB59-4D6C-A390-A677E8CE2977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270D-42AE-4386-8361-1E08FF5D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574D-E5A4-48BC-97A4-C34FD1AE2533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314E-1BDA-4444-9EC1-E07E87DD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44BD-F91E-463D-ADD0-0FD49C447A1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7813-FE68-4ED0-BE4F-E5F1581D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8FEDF-A5C9-466F-89D6-791002888D0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0CDAE-9F4E-4E71-9020-526F14AF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69" r:id="rId9"/>
    <p:sldLayoutId id="21474836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9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1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727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7" name="Picture 4" descr="PC080247"/>
          <p:cNvPicPr>
            <a:picLocks noChangeAspect="1" noChangeArrowheads="1"/>
          </p:cNvPicPr>
          <p:nvPr/>
        </p:nvPicPr>
        <p:blipFill>
          <a:blip r:embed="rId2"/>
          <a:srcRect r="3258" b="6119"/>
          <a:stretch>
            <a:fillRect/>
          </a:stretch>
        </p:blipFill>
        <p:spPr bwMode="auto">
          <a:xfrm>
            <a:off x="323850" y="236538"/>
            <a:ext cx="8640763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 bwMode="auto">
          <a:xfrm>
            <a:off x="1357313" y="714375"/>
            <a:ext cx="7424737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Методобъединение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учителей   математики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и информатики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5778" name="Picture 2" descr="G:\ІСТОРІЯ  ШКОЛИ 48 ХАРІНА В.В\1987-2011\dscn1682.jpg"/>
          <p:cNvPicPr>
            <a:picLocks noChangeAspect="1" noChangeArrowheads="1"/>
          </p:cNvPicPr>
          <p:nvPr/>
        </p:nvPicPr>
        <p:blipFill>
          <a:blip r:embed="rId2"/>
          <a:srcRect t="16447" r="4730" b="3481"/>
          <a:stretch>
            <a:fillRect/>
          </a:stretch>
        </p:blipFill>
        <p:spPr bwMode="auto">
          <a:xfrm>
            <a:off x="642938" y="1714500"/>
            <a:ext cx="78184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0" y="214313"/>
            <a:ext cx="7715250" cy="9286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  математики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3" name="Picture 4" descr="фото 00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41413"/>
            <a:ext cx="81359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0" y="214313"/>
            <a:ext cx="75723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2002. Кабинет «Основы здоровья»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7308850" y="5229225"/>
            <a:ext cx="1682750" cy="8509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7827" name="Picture 4" descr="фото 006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849788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85875" y="142875"/>
            <a:ext cx="785812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    биологии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Picture 4" descr="фото 00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09650"/>
            <a:ext cx="84963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00188" y="285750"/>
            <a:ext cx="7443787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4" descr="фото 00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50825" y="1196975"/>
            <a:ext cx="871378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3800" y="4797425"/>
            <a:ext cx="41402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2003</a:t>
            </a:r>
            <a:b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Награждение </a:t>
            </a:r>
            <a:b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за спортивные</a:t>
            </a:r>
            <a:b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 достижения школы</a:t>
            </a:r>
          </a:p>
        </p:txBody>
      </p:sp>
      <p:sp>
        <p:nvSpPr>
          <p:cNvPr id="80898" name="Rectangle 2"/>
          <p:cNvSpPr>
            <a:spLocks/>
          </p:cNvSpPr>
          <p:nvPr/>
        </p:nvSpPr>
        <p:spPr bwMode="auto">
          <a:xfrm>
            <a:off x="250825" y="1268413"/>
            <a:ext cx="42433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   2002</a:t>
            </a:r>
            <a:r>
              <a:rPr lang="ru-RU" sz="28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Награждение коллектива за подготовку школы </a:t>
            </a:r>
            <a:br>
              <a:rPr lang="ru-RU" sz="28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к новому учебному году</a:t>
            </a:r>
          </a:p>
        </p:txBody>
      </p:sp>
      <p:pic>
        <p:nvPicPr>
          <p:cNvPr id="80899" name="Picture 6" descr="Cjyz-2 008-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4044"/>
          <a:stretch>
            <a:fillRect/>
          </a:stretch>
        </p:blipFill>
        <p:spPr bwMode="auto">
          <a:xfrm>
            <a:off x="4286250" y="0"/>
            <a:ext cx="485775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Cjyz-2 007-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6895"/>
          <a:stretch>
            <a:fillRect/>
          </a:stretch>
        </p:blipFill>
        <p:spPr bwMode="auto">
          <a:xfrm>
            <a:off x="0" y="3079750"/>
            <a:ext cx="50768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Музей Боевой Славы</a:t>
            </a:r>
          </a:p>
        </p:txBody>
      </p:sp>
      <p:pic>
        <p:nvPicPr>
          <p:cNvPr id="81922" name="Рисунок 5" descr="D:\Фото до 9\Октябрь.JPG"/>
          <p:cNvPicPr>
            <a:picLocks noChangeAspect="1" noChangeArrowheads="1"/>
          </p:cNvPicPr>
          <p:nvPr/>
        </p:nvPicPr>
        <p:blipFill>
          <a:blip r:embed="rId2"/>
          <a:srcRect r="2893" b="2792"/>
          <a:stretch>
            <a:fillRect/>
          </a:stretch>
        </p:blipFill>
        <p:spPr bwMode="auto">
          <a:xfrm>
            <a:off x="323850" y="981075"/>
            <a:ext cx="42656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1" descr="D:\Фото до 9\Апрель.JPG"/>
          <p:cNvPicPr>
            <a:picLocks noChangeAspect="1" noChangeArrowheads="1"/>
          </p:cNvPicPr>
          <p:nvPr/>
        </p:nvPicPr>
        <p:blipFill>
          <a:blip r:embed="rId3"/>
          <a:srcRect l="5029" b="3676"/>
          <a:stretch>
            <a:fillRect/>
          </a:stretch>
        </p:blipFill>
        <p:spPr bwMode="auto">
          <a:xfrm>
            <a:off x="4643438" y="981075"/>
            <a:ext cx="4076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57313" y="214313"/>
            <a:ext cx="7786687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  объединение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 учителей   начальной  школы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idx="4294967295"/>
          </p:nvPr>
        </p:nvSpPr>
        <p:spPr>
          <a:xfrm>
            <a:off x="5219700" y="3068638"/>
            <a:ext cx="3771900" cy="30114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3971" name="Picture 4" descr="фото 003-2"/>
          <p:cNvPicPr>
            <a:picLocks noChangeAspect="1" noChangeArrowheads="1"/>
          </p:cNvPicPr>
          <p:nvPr/>
        </p:nvPicPr>
        <p:blipFill>
          <a:blip r:embed="rId2"/>
          <a:srcRect b="12158"/>
          <a:stretch>
            <a:fillRect/>
          </a:stretch>
        </p:blipFill>
        <p:spPr bwMode="auto">
          <a:xfrm>
            <a:off x="357188" y="1347788"/>
            <a:ext cx="8501062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0" y="500063"/>
            <a:ext cx="771525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2002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коллектив школы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cap="none" smtClean="0">
              <a:solidFill>
                <a:srgbClr val="1E44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>
          <a:xfrm>
            <a:off x="5651500" y="4292600"/>
            <a:ext cx="3340100" cy="17875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4995" name="Picture 4" descr="фото 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87852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44" y="269852"/>
            <a:ext cx="1214447" cy="1278914"/>
          </a:xfrm>
          <a:prstGeom prst="ellipse">
            <a:avLst/>
          </a:prstGeom>
          <a:noFill/>
        </p:spPr>
      </p:pic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3573463"/>
            <a:ext cx="4500562" cy="3349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  <a:t>           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1987-2011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Директор школы –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Смаль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Галина Васильевна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- учитель высшей категории,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- учитель-методист,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- 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награждена Грамотой Министерства образования Украины</a:t>
            </a:r>
            <a:r>
              <a:rPr lang="ru-RU" sz="32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</a:br>
            <a:r>
              <a:rPr lang="ru-RU" sz="3200" cap="none" smtClean="0">
                <a:effectLst/>
                <a:latin typeface="Arial" charset="0"/>
              </a:rPr>
              <a:t> </a:t>
            </a:r>
            <a:endParaRPr lang="ru-RU" cap="none" smtClean="0">
              <a:effectLst/>
              <a:latin typeface="Arial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804025" y="4365625"/>
            <a:ext cx="2187575" cy="1714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44" name="Picture 5" descr="Cjyz-2 007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379888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2275" y="0"/>
            <a:ext cx="673258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Выпуск 2010 года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19" name="Picture 4" descr="Cjyz-2 007-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323850" y="908050"/>
            <a:ext cx="8459788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85814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А  начиналось  все   так…</a:t>
            </a:r>
            <a:r>
              <a:rPr lang="ru-RU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1968-1977  – </a:t>
            </a:r>
            <a:r>
              <a:rPr lang="ru-RU" sz="27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старшая пионервожатая</a:t>
            </a:r>
            <a: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G:\ІСТОРІЯ  ШКОЛИ 48 ХАРІНА В.В\1961-1975\фото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39" t="28644" r="27126" b="6490"/>
          <a:stretch>
            <a:fillRect/>
          </a:stretch>
        </p:blipFill>
        <p:spPr>
          <a:xfrm>
            <a:off x="785813" y="1317625"/>
            <a:ext cx="7143750" cy="5540375"/>
          </a:xfrm>
        </p:spPr>
      </p:pic>
      <p:pic>
        <p:nvPicPr>
          <p:cNvPr id="5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8072462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1977-1982 - Организатор внеклассной  работы  в школе.</a:t>
            </a:r>
            <a:r>
              <a:rPr lang="ru-RU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G:\ІСТОРІЯ  ШКОЛИ 48 ХАРІНА В.В\1975-1987\фото 007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91" t="18079"/>
          <a:stretch>
            <a:fillRect/>
          </a:stretch>
        </p:blipFill>
        <p:spPr>
          <a:xfrm>
            <a:off x="0" y="1571625"/>
            <a:ext cx="9144000" cy="5143500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4786314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1982-1987 – </a:t>
            </a:r>
            <a:br>
              <a:rPr lang="ru-RU" sz="44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b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E4418"/>
                </a:solidFill>
                <a:latin typeface="Times New Roman" pitchFamily="18" charset="0"/>
                <a:cs typeface="Times New Roman" pitchFamily="18" charset="0"/>
              </a:rPr>
              <a:t>по  учебно-воспитательной работе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ІСТОРІЯ  ШКОЛИ 48 ХАРІНА В.В\1975-1987\фото 002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03"/>
          <a:stretch>
            <a:fillRect/>
          </a:stretch>
        </p:blipFill>
        <p:spPr>
          <a:xfrm>
            <a:off x="4500562" y="80353"/>
            <a:ext cx="4500594" cy="6777647"/>
          </a:xfrm>
          <a:effectLst>
            <a:softEdge rad="112500"/>
          </a:effectLst>
        </p:spPr>
      </p:pic>
      <p:pic>
        <p:nvPicPr>
          <p:cNvPr id="8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38" name="Picture 2" descr="G:\ІСТОРІЯ  ШКОЛИ 48 ХАРІНА В.В\1975-1987\фото 001.jpg-1.jpg"/>
          <p:cNvPicPr>
            <a:picLocks noChangeAspect="1" noChangeArrowheads="1"/>
          </p:cNvPicPr>
          <p:nvPr/>
        </p:nvPicPr>
        <p:blipFill>
          <a:blip r:embed="rId2"/>
          <a:srcRect l="5392" t="1253" r="4079"/>
          <a:stretch>
            <a:fillRect/>
          </a:stretch>
        </p:blipFill>
        <p:spPr bwMode="auto">
          <a:xfrm>
            <a:off x="500063" y="1128713"/>
            <a:ext cx="8072437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  <p:sp>
        <p:nvSpPr>
          <p:cNvPr id="65540" name="Rectangle 2"/>
          <p:cNvSpPr>
            <a:spLocks noGrp="1"/>
          </p:cNvSpPr>
          <p:nvPr>
            <p:ph type="title"/>
          </p:nvPr>
        </p:nvSpPr>
        <p:spPr bwMode="auto">
          <a:xfrm>
            <a:off x="1285875" y="142875"/>
            <a:ext cx="7643813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1992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коллектив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0" y="214313"/>
            <a:ext cx="771525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 обслуживающего труда. Швейный цех</a:t>
            </a:r>
            <a:r>
              <a:rPr lang="ru-RU" b="1" cap="none" smtClean="0">
                <a:solidFill>
                  <a:srgbClr val="2D6624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7587" name="Picture 4" descr="фото 00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82804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Музей   «Берегиня»</a:t>
            </a:r>
            <a:r>
              <a:rPr lang="ru-RU" cap="none" smtClean="0">
                <a:solidFill>
                  <a:srgbClr val="1E4418"/>
                </a:solidFill>
                <a:effectLst/>
              </a:rPr>
              <a:t> 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5" name="Picture 5" descr="dscn0529"/>
          <p:cNvPicPr>
            <a:picLocks noChangeAspect="1" noChangeArrowheads="1"/>
          </p:cNvPicPr>
          <p:nvPr/>
        </p:nvPicPr>
        <p:blipFill>
          <a:blip r:embed="rId2"/>
          <a:srcRect t="11534"/>
          <a:stretch>
            <a:fillRect/>
          </a:stretch>
        </p:blipFill>
        <p:spPr bwMode="auto">
          <a:xfrm>
            <a:off x="323850" y="981075"/>
            <a:ext cx="842486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Українські вечорниц</a:t>
            </a: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і</a:t>
            </a:r>
            <a:endParaRPr lang="ru-RU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59" name="Picture 4" descr="Cjyz-2 003-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5801"/>
          <a:stretch>
            <a:fillRect/>
          </a:stretch>
        </p:blipFill>
        <p:spPr bwMode="auto">
          <a:xfrm>
            <a:off x="0" y="1125538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5876</TotalTime>
  <Words>75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           1987-2011   Директор школы –  Смаль  Галина Васильевна   - учитель высшей категории,    - учитель-методист, - награждена Грамотой Министерства образования Украины  </vt:lpstr>
      <vt:lpstr>Слайд 3</vt:lpstr>
      <vt:lpstr>Слайд 4</vt:lpstr>
      <vt:lpstr>Слайд 5</vt:lpstr>
      <vt:lpstr>1992  Педагогический коллектив школы</vt:lpstr>
      <vt:lpstr>Кабинет обслуживающего труда. Швейный цех.</vt:lpstr>
      <vt:lpstr>Музей   «Берегиня» </vt:lpstr>
      <vt:lpstr>Українські вечорниці</vt:lpstr>
      <vt:lpstr>Слайд 10</vt:lpstr>
      <vt:lpstr>Методобъединение  учителей   математики  и информатики </vt:lpstr>
      <vt:lpstr>Кабинет  математики</vt:lpstr>
      <vt:lpstr>2002. Кабинет «Основы здоровья»</vt:lpstr>
      <vt:lpstr>Кабинет    биологии</vt:lpstr>
      <vt:lpstr>Спортивные соревнования</vt:lpstr>
      <vt:lpstr>2003 Награждение  за спортивные  достижения школы</vt:lpstr>
      <vt:lpstr>Музей Боевой Славы</vt:lpstr>
      <vt:lpstr>Методическое   объединение  учителей   начальной  школы</vt:lpstr>
      <vt:lpstr>2002 Педагогический коллектив школы </vt:lpstr>
      <vt:lpstr>Выпуск 2010 года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301</cp:revision>
  <dcterms:created xsi:type="dcterms:W3CDTF">2016-11-07T09:52:29Z</dcterms:created>
  <dcterms:modified xsi:type="dcterms:W3CDTF">2018-10-01T18:25:01Z</dcterms:modified>
</cp:coreProperties>
</file>