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516" r:id="rId2"/>
    <p:sldId id="517" r:id="rId3"/>
    <p:sldId id="327" r:id="rId4"/>
    <p:sldId id="402" r:id="rId5"/>
    <p:sldId id="389" r:id="rId6"/>
    <p:sldId id="401" r:id="rId7"/>
    <p:sldId id="328" r:id="rId8"/>
    <p:sldId id="300" r:id="rId9"/>
    <p:sldId id="499" r:id="rId10"/>
    <p:sldId id="500" r:id="rId11"/>
    <p:sldId id="343" r:id="rId12"/>
    <p:sldId id="329" r:id="rId13"/>
    <p:sldId id="321" r:id="rId14"/>
    <p:sldId id="502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89"/>
    <a:srgbClr val="FFFF71"/>
    <a:srgbClr val="FFFF11"/>
    <a:srgbClr val="000099"/>
    <a:srgbClr val="1E4418"/>
    <a:srgbClr val="2D6624"/>
    <a:srgbClr val="204719"/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19501" autoAdjust="0"/>
    <p:restoredTop sz="97472" autoAdjust="0"/>
  </p:normalViewPr>
  <p:slideViewPr>
    <p:cSldViewPr>
      <p:cViewPr>
        <p:scale>
          <a:sx n="66" d="100"/>
          <a:sy n="66" d="100"/>
        </p:scale>
        <p:origin x="-642" y="-6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68B2B-C13F-4C64-95F7-84521075A06C}" type="datetimeFigureOut">
              <a:rPr lang="ru-RU"/>
              <a:pPr>
                <a:defRPr/>
              </a:pPr>
              <a:t>01.10.2018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48942-0DD4-4491-B75E-DB05571910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41C1D-471B-491B-AC21-D961685E87F0}" type="datetimeFigureOut">
              <a:rPr lang="ru-RU"/>
              <a:pPr>
                <a:defRPr/>
              </a:pPr>
              <a:t>01.10.2018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86DBE-51F5-44CB-891B-23A76C50CF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8B0BD-33E7-4EFA-BED1-8C4CE1C120F4}" type="datetimeFigureOut">
              <a:rPr lang="ru-RU"/>
              <a:pPr>
                <a:defRPr/>
              </a:pPr>
              <a:t>01.10.2018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89519-AC13-4326-829B-B86377D45D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57F18-BC7F-44CC-8755-B6C23E958325}" type="datetimeFigureOut">
              <a:rPr lang="ru-RU"/>
              <a:pPr>
                <a:defRPr/>
              </a:pPr>
              <a:t>01.10.2018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97B3C-08B5-4296-902B-BB643874EB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FEEBF-1BD5-4A3A-978C-E6987419E5D2}" type="datetimeFigureOut">
              <a:rPr lang="ru-RU"/>
              <a:pPr>
                <a:defRPr/>
              </a:pPr>
              <a:t>01.10.2018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3BADC-81C9-481E-A262-A4E924FD08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AE8BE-621D-473E-9550-A74A875C7F41}" type="datetimeFigureOut">
              <a:rPr lang="ru-RU"/>
              <a:pPr>
                <a:defRPr/>
              </a:pPr>
              <a:t>01.10.2018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757CB-3B0D-423D-9FA0-37052B904A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E1823-6E16-46B0-90D8-CB55BE74CB1F}" type="datetimeFigureOut">
              <a:rPr lang="ru-RU"/>
              <a:pPr>
                <a:defRPr/>
              </a:pPr>
              <a:t>01.10.2018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E2D2E-5C27-4B0B-B923-CD0972E1D2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DFD0A-03B7-45B2-B6B4-8A0334E3CBD2}" type="datetimeFigureOut">
              <a:rPr lang="ru-RU"/>
              <a:pPr>
                <a:defRPr/>
              </a:pPr>
              <a:t>01.10.2018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5ED18-F6C7-4C5F-996C-9CA1E857FE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45F88-1A88-4F36-AC96-874A2C61B1FD}" type="datetimeFigureOut">
              <a:rPr lang="ru-RU"/>
              <a:pPr>
                <a:defRPr/>
              </a:pPr>
              <a:t>01.10.2018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4DE87-C0EA-4ECB-BCFF-EC45408979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F46C2-814F-446B-BD16-8B647D629A77}" type="datetimeFigureOut">
              <a:rPr lang="ru-RU"/>
              <a:pPr>
                <a:defRPr/>
              </a:pPr>
              <a:t>01.10.2018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4E91B-2A13-4681-AD85-95976BBD0C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3E1F94B-9D2C-4DEB-B674-94B9C8C8AA11}" type="datetimeFigureOut">
              <a:rPr lang="ru-RU"/>
              <a:pPr>
                <a:defRPr/>
              </a:pPr>
              <a:t>01.10.2018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279C1F6-9129-4CFC-868D-000137D056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1" r:id="rId3"/>
    <p:sldLayoutId id="2147483674" r:id="rId4"/>
    <p:sldLayoutId id="2147483670" r:id="rId5"/>
    <p:sldLayoutId id="2147483675" r:id="rId6"/>
    <p:sldLayoutId id="2147483676" r:id="rId7"/>
    <p:sldLayoutId id="2147483677" r:id="rId8"/>
    <p:sldLayoutId id="2147483669" r:id="rId9"/>
    <p:sldLayoutId id="2147483678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cap="none" smtClean="0">
              <a:effectLst/>
            </a:endParaRPr>
          </a:p>
        </p:txBody>
      </p:sp>
      <p:sp>
        <p:nvSpPr>
          <p:cNvPr id="45058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5059" name="Picture 4" descr="maxresdefaul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2" descr="G:\ІСТОРІЯ  ШКОЛИ 48 ХАРІНА В.В\1987-2011\foto_shkoli(1).jpg"/>
          <p:cNvPicPr>
            <a:picLocks noChangeAspect="1" noChangeArrowheads="1"/>
          </p:cNvPicPr>
          <p:nvPr/>
        </p:nvPicPr>
        <p:blipFill>
          <a:blip r:embed="rId3" cstate="print"/>
          <a:srcRect l="-363" t="-259" r="7933" b="35288"/>
          <a:stretch>
            <a:fillRect/>
          </a:stretch>
        </p:blipFill>
        <p:spPr bwMode="auto">
          <a:xfrm>
            <a:off x="331185" y="2640932"/>
            <a:ext cx="6824766" cy="3819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1" name="Picture 5" descr="IMG_5568"/>
          <p:cNvPicPr>
            <a:picLocks noChangeAspect="1" noChangeArrowheads="1"/>
          </p:cNvPicPr>
          <p:nvPr/>
        </p:nvPicPr>
        <p:blipFill>
          <a:blip r:embed="rId4"/>
          <a:srcRect l="29181" t="7701" r="27368" b="20328"/>
          <a:stretch>
            <a:fillRect/>
          </a:stretch>
        </p:blipFill>
        <p:spPr bwMode="auto">
          <a:xfrm>
            <a:off x="5364163" y="2133600"/>
            <a:ext cx="3544887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WordArt 20"/>
          <p:cNvSpPr>
            <a:spLocks noChangeArrowheads="1" noChangeShapeType="1" noTextEdit="1"/>
          </p:cNvSpPr>
          <p:nvPr/>
        </p:nvSpPr>
        <p:spPr bwMode="auto">
          <a:xfrm>
            <a:off x="468313" y="260350"/>
            <a:ext cx="8675687" cy="2089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185"/>
              </a:avLst>
            </a:prstTxWarp>
          </a:bodyPr>
          <a:lstStyle/>
          <a:p>
            <a:pPr algn="ctr"/>
            <a:r>
              <a:rPr lang="ru-RU" sz="3600" b="1" i="1" kern="10">
                <a:ln w="38100">
                  <a:solidFill>
                    <a:srgbClr val="FFFF89"/>
                  </a:solidFill>
                  <a:round/>
                  <a:headEnd/>
                  <a:tailEnd/>
                </a:ln>
                <a:solidFill>
                  <a:schemeClr val="accent1">
                    <a:alpha val="72940"/>
                  </a:schemeClr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Рідна школо! </a:t>
            </a:r>
          </a:p>
          <a:p>
            <a:pPr algn="ctr"/>
            <a:r>
              <a:rPr lang="ru-RU" sz="3600" b="1" i="1" kern="10">
                <a:ln w="38100">
                  <a:solidFill>
                    <a:srgbClr val="FFFF89"/>
                  </a:solidFill>
                  <a:round/>
                  <a:headEnd/>
                  <a:tailEnd/>
                </a:ln>
                <a:solidFill>
                  <a:schemeClr val="accent1">
                    <a:alpha val="72940"/>
                  </a:schemeClr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З ювілеєм!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57200" y="188913"/>
            <a:ext cx="8686800" cy="8382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4000" b="1" cap="none" smtClean="0">
                <a:solidFill>
                  <a:srgbClr val="204719"/>
                </a:solidFill>
                <a:effectLst/>
                <a:latin typeface="Times New Roman" pitchFamily="18" charset="0"/>
              </a:rPr>
              <a:t>Ленинград</a:t>
            </a:r>
          </a:p>
        </p:txBody>
      </p:sp>
      <p:sp>
        <p:nvSpPr>
          <p:cNvPr id="54274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4275" name="Picture 5" descr="Історія школи 80002-1"/>
          <p:cNvPicPr>
            <a:picLocks noChangeAspect="1" noChangeArrowheads="1"/>
          </p:cNvPicPr>
          <p:nvPr/>
        </p:nvPicPr>
        <p:blipFill>
          <a:blip r:embed="rId2">
            <a:lum contrast="24000"/>
          </a:blip>
          <a:srcRect t="4709"/>
          <a:stretch>
            <a:fillRect/>
          </a:stretch>
        </p:blipFill>
        <p:spPr bwMode="auto">
          <a:xfrm>
            <a:off x="395288" y="1042988"/>
            <a:ext cx="8424862" cy="559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G:\2016-2017 НАВЧ РІК\Новый рисунок  ЕМБЛЕМА -2 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319" y="263502"/>
            <a:ext cx="1214446" cy="1278913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63713" y="188913"/>
            <a:ext cx="7192962" cy="8382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>
              <a:defRPr/>
            </a:pPr>
            <a:r>
              <a:rPr lang="ru-RU" b="1" cap="none" smtClean="0">
                <a:solidFill>
                  <a:srgbClr val="1E4418"/>
                </a:solidFill>
                <a:effectLst/>
                <a:latin typeface="Times New Roman" pitchFamily="18" charset="0"/>
              </a:rPr>
              <a:t>Ткаченко Анастасия Ивановна.</a:t>
            </a:r>
            <a:br>
              <a:rPr lang="ru-RU" b="1" cap="none" smtClean="0">
                <a:solidFill>
                  <a:srgbClr val="1E4418"/>
                </a:solidFill>
                <a:effectLst/>
                <a:latin typeface="Times New Roman" pitchFamily="18" charset="0"/>
              </a:rPr>
            </a:br>
            <a:r>
              <a:rPr lang="ru-RU" b="1" cap="none" smtClean="0">
                <a:solidFill>
                  <a:srgbClr val="1E4418"/>
                </a:solidFill>
                <a:effectLst/>
                <a:latin typeface="Times New Roman" pitchFamily="18" charset="0"/>
              </a:rPr>
              <a:t>Урок в начальной школе.</a:t>
            </a:r>
          </a:p>
        </p:txBody>
      </p:sp>
      <p:sp>
        <p:nvSpPr>
          <p:cNvPr id="56322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632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214438"/>
            <a:ext cx="8604250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G:\2016-2017 НАВЧ РІК\Новый рисунок  ЕМБЛЕМА -2 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56" y="268264"/>
            <a:ext cx="1214446" cy="1278913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dirty="0"/>
          </a:p>
        </p:txBody>
      </p:sp>
      <p:pic>
        <p:nvPicPr>
          <p:cNvPr id="59394" name="Picture 2" descr="G:\ІСТОРІЯ  ШКОЛИ 48 ХАРІНА В.В\Мирослава\Cjyz-2 002.jpg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844" y="500042"/>
            <a:ext cx="8817736" cy="6143668"/>
          </a:xfrm>
          <a:prstGeom prst="roundRect">
            <a:avLst/>
          </a:prstGeom>
          <a:effectLst>
            <a:softEdge rad="112500"/>
          </a:effectLst>
        </p:spPr>
      </p:pic>
      <p:pic>
        <p:nvPicPr>
          <p:cNvPr id="4" name="Picture 2" descr="G:\2016-2017 НАВЧ РІК\Новый рисунок  ЕМБЛЕМА -2 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07" y="198415"/>
            <a:ext cx="1214446" cy="1278913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228049"/>
            <a:ext cx="7570141" cy="791633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rgbClr val="1E4418"/>
                </a:solidFill>
                <a:latin typeface="Times New Roman" pitchFamily="18" charset="0"/>
                <a:cs typeface="Times New Roman" pitchFamily="18" charset="0"/>
              </a:rPr>
              <a:t>Праздник</a:t>
            </a:r>
            <a:br>
              <a:rPr lang="ru-RU" b="1" dirty="0" smtClean="0">
                <a:solidFill>
                  <a:srgbClr val="1E44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1E4418"/>
                </a:solidFill>
                <a:latin typeface="Times New Roman" pitchFamily="18" charset="0"/>
                <a:cs typeface="Times New Roman" pitchFamily="18" charset="0"/>
              </a:rPr>
              <a:t>  последнего   звонка - 1985</a:t>
            </a:r>
            <a:endParaRPr lang="ru-RU" b="1" dirty="0">
              <a:solidFill>
                <a:srgbClr val="1E441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370" name="Picture 2" descr="G:\ІСТОРІЯ  ШКОЛИ 48 ХАРІНА В.В\1975-1987\фото.jpg-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174" t="9637"/>
          <a:stretch>
            <a:fillRect/>
          </a:stretch>
        </p:blipFill>
        <p:spPr>
          <a:xfrm>
            <a:off x="285750" y="1285875"/>
            <a:ext cx="8643938" cy="5357813"/>
          </a:xfrm>
        </p:spPr>
      </p:pic>
      <p:pic>
        <p:nvPicPr>
          <p:cNvPr id="4" name="Picture 2" descr="G:\2016-2017 НАВЧ РІК\Новый рисунок  ЕМБЛЕМА -2 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084" y="198415"/>
            <a:ext cx="1286903" cy="1278913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cap="none" smtClean="0">
              <a:effectLst/>
            </a:endParaRPr>
          </a:p>
        </p:txBody>
      </p:sp>
      <p:sp>
        <p:nvSpPr>
          <p:cNvPr id="59394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9395" name="Picture 4" descr="фото 0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052513"/>
            <a:ext cx="8604250" cy="531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G:\2016-2017 НАВЧ РІК\Новый рисунок  ЕМБЛЕМА -2 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319" y="263502"/>
            <a:ext cx="1214446" cy="1278913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0" y="2924175"/>
            <a:ext cx="4448175" cy="8382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200" b="1" cap="none" smtClean="0">
                <a:solidFill>
                  <a:srgbClr val="1E4418"/>
                </a:solidFill>
                <a:effectLst/>
                <a:latin typeface="Times New Roman" pitchFamily="18" charset="0"/>
              </a:rPr>
              <a:t>1975-1987</a:t>
            </a:r>
            <a:br>
              <a:rPr lang="ru-RU" sz="3200" b="1" cap="none" smtClean="0">
                <a:solidFill>
                  <a:srgbClr val="1E4418"/>
                </a:solidFill>
                <a:effectLst/>
                <a:latin typeface="Times New Roman" pitchFamily="18" charset="0"/>
              </a:rPr>
            </a:br>
            <a:r>
              <a:rPr lang="ru-RU" sz="3200" b="1" cap="none" smtClean="0">
                <a:solidFill>
                  <a:srgbClr val="1E4418"/>
                </a:solidFill>
                <a:effectLst/>
                <a:latin typeface="Times New Roman" pitchFamily="18" charset="0"/>
              </a:rPr>
              <a:t/>
            </a:r>
            <a:br>
              <a:rPr lang="ru-RU" sz="3200" b="1" cap="none" smtClean="0">
                <a:solidFill>
                  <a:srgbClr val="1E4418"/>
                </a:solidFill>
                <a:effectLst/>
                <a:latin typeface="Times New Roman" pitchFamily="18" charset="0"/>
              </a:rPr>
            </a:br>
            <a:r>
              <a:rPr lang="ru-RU" sz="3200" b="1" cap="none" smtClean="0">
                <a:solidFill>
                  <a:srgbClr val="1E4418"/>
                </a:solidFill>
                <a:effectLst/>
                <a:latin typeface="Times New Roman" pitchFamily="18" charset="0"/>
              </a:rPr>
              <a:t>Директор школы – </a:t>
            </a:r>
            <a:br>
              <a:rPr lang="ru-RU" sz="3200" b="1" cap="none" smtClean="0">
                <a:solidFill>
                  <a:srgbClr val="1E4418"/>
                </a:solidFill>
                <a:effectLst/>
                <a:latin typeface="Times New Roman" pitchFamily="18" charset="0"/>
              </a:rPr>
            </a:br>
            <a:r>
              <a:rPr lang="ru-RU" sz="3200" b="1" cap="none" smtClean="0">
                <a:solidFill>
                  <a:srgbClr val="1E4418"/>
                </a:solidFill>
                <a:effectLst/>
                <a:latin typeface="Times New Roman" pitchFamily="18" charset="0"/>
              </a:rPr>
              <a:t>Вьюгина </a:t>
            </a:r>
            <a:br>
              <a:rPr lang="ru-RU" sz="3200" b="1" cap="none" smtClean="0">
                <a:solidFill>
                  <a:srgbClr val="1E4418"/>
                </a:solidFill>
                <a:effectLst/>
                <a:latin typeface="Times New Roman" pitchFamily="18" charset="0"/>
              </a:rPr>
            </a:br>
            <a:r>
              <a:rPr lang="ru-RU" sz="3200" b="1" cap="none" smtClean="0">
                <a:solidFill>
                  <a:srgbClr val="1E4418"/>
                </a:solidFill>
                <a:effectLst/>
                <a:latin typeface="Times New Roman" pitchFamily="18" charset="0"/>
              </a:rPr>
              <a:t>Римма Яковлевна</a:t>
            </a:r>
            <a:br>
              <a:rPr lang="ru-RU" sz="3200" b="1" cap="none" smtClean="0">
                <a:solidFill>
                  <a:srgbClr val="1E4418"/>
                </a:solidFill>
                <a:effectLst/>
                <a:latin typeface="Times New Roman" pitchFamily="18" charset="0"/>
              </a:rPr>
            </a:br>
            <a:r>
              <a:rPr lang="ru-RU" sz="3200" b="1" cap="none" smtClean="0">
                <a:solidFill>
                  <a:srgbClr val="1E4418"/>
                </a:solidFill>
                <a:effectLst/>
                <a:latin typeface="Times New Roman" pitchFamily="18" charset="0"/>
              </a:rPr>
              <a:t/>
            </a:r>
            <a:br>
              <a:rPr lang="ru-RU" sz="3200" b="1" cap="none" smtClean="0">
                <a:solidFill>
                  <a:srgbClr val="1E4418"/>
                </a:solidFill>
                <a:effectLst/>
                <a:latin typeface="Times New Roman" pitchFamily="18" charset="0"/>
              </a:rPr>
            </a:br>
            <a:r>
              <a:rPr lang="ru-RU" sz="3200" b="1" cap="none" smtClean="0">
                <a:solidFill>
                  <a:srgbClr val="1E4418"/>
                </a:solidFill>
                <a:effectLst/>
                <a:latin typeface="Times New Roman" pitchFamily="18" charset="0"/>
              </a:rPr>
              <a:t>- учитель высшей категории</a:t>
            </a:r>
            <a:br>
              <a:rPr lang="ru-RU" sz="3200" b="1" cap="none" smtClean="0">
                <a:solidFill>
                  <a:srgbClr val="1E4418"/>
                </a:solidFill>
                <a:effectLst/>
                <a:latin typeface="Times New Roman" pitchFamily="18" charset="0"/>
              </a:rPr>
            </a:br>
            <a:r>
              <a:rPr lang="ru-RU" sz="3200" b="1" cap="none" smtClean="0">
                <a:solidFill>
                  <a:srgbClr val="1E4418"/>
                </a:solidFill>
                <a:effectLst/>
                <a:latin typeface="Times New Roman" pitchFamily="18" charset="0"/>
              </a:rPr>
              <a:t>- «Відмінник народної освіти УРСР»</a:t>
            </a:r>
            <a:br>
              <a:rPr lang="ru-RU" sz="3200" b="1" cap="none" smtClean="0">
                <a:solidFill>
                  <a:srgbClr val="1E4418"/>
                </a:solidFill>
                <a:effectLst/>
                <a:latin typeface="Times New Roman" pitchFamily="18" charset="0"/>
              </a:rPr>
            </a:br>
            <a:r>
              <a:rPr lang="ru-RU" sz="3200" b="1" cap="none" smtClean="0">
                <a:solidFill>
                  <a:srgbClr val="1E4418"/>
                </a:solidFill>
                <a:effectLst/>
                <a:latin typeface="Times New Roman" pitchFamily="18" charset="0"/>
              </a:rPr>
              <a:t>- «Отличник народного образования СССР»</a:t>
            </a:r>
          </a:p>
        </p:txBody>
      </p:sp>
      <p:pic>
        <p:nvPicPr>
          <p:cNvPr id="46082" name="Picture 3" descr="G:\ІСТОРІЯ  ШКОЛИ 48 ХАРІНА В.В\1961-1975\фото 023.jpg-директ В.jpg"/>
          <p:cNvPicPr>
            <a:picLocks noChangeAspect="1" noChangeArrowheads="1"/>
          </p:cNvPicPr>
          <p:nvPr/>
        </p:nvPicPr>
        <p:blipFill>
          <a:blip r:embed="rId2">
            <a:lum contrast="24000"/>
          </a:blip>
          <a:srcRect t="3229"/>
          <a:stretch>
            <a:fillRect/>
          </a:stretch>
        </p:blipFill>
        <p:spPr bwMode="auto">
          <a:xfrm>
            <a:off x="4787900" y="549275"/>
            <a:ext cx="3887788" cy="561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4" descr="G:\ІСТОРІЯ  ШКОЛИ 48 ХАРІНА В.В\1961-1975\фото 030.jpg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613" y="1125538"/>
            <a:ext cx="2605087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G:\2016-2017 НАВЧ РІК\Новый рисунок  ЕМБЛЕМА -2 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826" y="142852"/>
            <a:ext cx="1288902" cy="1357322"/>
          </a:xfrm>
          <a:prstGeom prst="ellipse">
            <a:avLst/>
          </a:prstGeom>
          <a:noFill/>
        </p:spPr>
      </p:pic>
      <p:sp>
        <p:nvSpPr>
          <p:cNvPr id="47107" name="Прямоугольник 15"/>
          <p:cNvSpPr>
            <a:spLocks noChangeArrowheads="1"/>
          </p:cNvSpPr>
          <p:nvPr/>
        </p:nvSpPr>
        <p:spPr bwMode="auto">
          <a:xfrm>
            <a:off x="1979613" y="4652963"/>
            <a:ext cx="2665412" cy="13731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>
                <a:latin typeface="Times New Roman" pitchFamily="18" charset="0"/>
                <a:cs typeface="Times New Roman" pitchFamily="18" charset="0"/>
              </a:rPr>
              <a:t>Самойленко</a:t>
            </a:r>
          </a:p>
          <a:p>
            <a:pPr algn="ctr"/>
            <a:r>
              <a:rPr lang="ru-RU" sz="2800" b="1" i="1">
                <a:latin typeface="Times New Roman" pitchFamily="18" charset="0"/>
                <a:cs typeface="Times New Roman" pitchFamily="18" charset="0"/>
              </a:rPr>
              <a:t> Владимир Федорович </a:t>
            </a:r>
          </a:p>
        </p:txBody>
      </p:sp>
      <p:pic>
        <p:nvPicPr>
          <p:cNvPr id="47108" name="Picture 6" descr="G:\ІСТОРІЯ  ШКОЛИ 48 ХАРІНА В.В\Мирослава\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0063" y="1125538"/>
            <a:ext cx="2779712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Прямоугольник 11"/>
          <p:cNvSpPr>
            <a:spLocks noChangeArrowheads="1"/>
          </p:cNvSpPr>
          <p:nvPr/>
        </p:nvSpPr>
        <p:spPr bwMode="auto">
          <a:xfrm>
            <a:off x="5580063" y="4652963"/>
            <a:ext cx="2808287" cy="13731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>
                <a:latin typeface="Times New Roman" pitchFamily="18" charset="0"/>
                <a:cs typeface="Times New Roman" pitchFamily="18" charset="0"/>
              </a:rPr>
              <a:t>Третьякова </a:t>
            </a:r>
          </a:p>
          <a:p>
            <a:pPr algn="ctr"/>
            <a:r>
              <a:rPr lang="ru-RU" sz="2800" b="1" i="1">
                <a:latin typeface="Times New Roman" pitchFamily="18" charset="0"/>
                <a:cs typeface="Times New Roman" pitchFamily="18" charset="0"/>
              </a:rPr>
              <a:t>Алла </a:t>
            </a:r>
          </a:p>
          <a:p>
            <a:pPr algn="ctr"/>
            <a:r>
              <a:rPr lang="ru-RU" sz="2800" b="1" i="1">
                <a:latin typeface="Times New Roman" pitchFamily="18" charset="0"/>
                <a:cs typeface="Times New Roman" pitchFamily="18" charset="0"/>
              </a:rPr>
              <a:t>Ивановна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5" descr="G:\ІСТОРІЯ  ШКОЛИ 48 ХАРІНА В.В\1961-1975\фото 032.jpg-2.jpg"/>
          <p:cNvPicPr>
            <a:picLocks noChangeAspect="1" noChangeArrowheads="1"/>
          </p:cNvPicPr>
          <p:nvPr/>
        </p:nvPicPr>
        <p:blipFill>
          <a:blip r:embed="rId2"/>
          <a:srcRect t="4256"/>
          <a:stretch>
            <a:fillRect/>
          </a:stretch>
        </p:blipFill>
        <p:spPr bwMode="auto">
          <a:xfrm>
            <a:off x="539750" y="1196975"/>
            <a:ext cx="2830513" cy="425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Прямоугольник 14"/>
          <p:cNvSpPr>
            <a:spLocks noChangeArrowheads="1"/>
          </p:cNvSpPr>
          <p:nvPr/>
        </p:nvSpPr>
        <p:spPr bwMode="auto">
          <a:xfrm>
            <a:off x="539750" y="4724400"/>
            <a:ext cx="2808288" cy="1373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>
                <a:latin typeface="Times New Roman" pitchFamily="18" charset="0"/>
                <a:cs typeface="Times New Roman" pitchFamily="18" charset="0"/>
              </a:rPr>
              <a:t>Скрипченко</a:t>
            </a:r>
          </a:p>
          <a:p>
            <a:pPr algn="ctr"/>
            <a:r>
              <a:rPr lang="ru-RU" sz="2800" b="1" i="1">
                <a:latin typeface="Times New Roman" pitchFamily="18" charset="0"/>
                <a:cs typeface="Times New Roman" pitchFamily="18" charset="0"/>
              </a:rPr>
              <a:t> Бэлла Андреевна</a:t>
            </a:r>
          </a:p>
        </p:txBody>
      </p:sp>
      <p:pic>
        <p:nvPicPr>
          <p:cNvPr id="48131" name="Picture 4" descr="G:\ІСТОРІЯ  ШКОЛИ 48 ХАРІНА В.В\Мирослава\Cjyz-2 012.jpg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6325" y="1268413"/>
            <a:ext cx="2735263" cy="385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Прямоугольник 12"/>
          <p:cNvSpPr>
            <a:spLocks noChangeArrowheads="1"/>
          </p:cNvSpPr>
          <p:nvPr/>
        </p:nvSpPr>
        <p:spPr bwMode="auto">
          <a:xfrm>
            <a:off x="6156325" y="4724400"/>
            <a:ext cx="2592388" cy="1373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>
                <a:latin typeface="Times New Roman" pitchFamily="18" charset="0"/>
                <a:cs typeface="Times New Roman" pitchFamily="18" charset="0"/>
              </a:rPr>
              <a:t>Рыбак Екатерина </a:t>
            </a:r>
          </a:p>
          <a:p>
            <a:pPr algn="ctr"/>
            <a:r>
              <a:rPr lang="ru-RU" sz="2800" b="1" i="1">
                <a:latin typeface="Times New Roman" pitchFamily="18" charset="0"/>
                <a:cs typeface="Times New Roman" pitchFamily="18" charset="0"/>
              </a:rPr>
              <a:t>Михайловна</a:t>
            </a:r>
          </a:p>
        </p:txBody>
      </p:sp>
      <p:pic>
        <p:nvPicPr>
          <p:cNvPr id="10" name="Picture 2" descr="G:\2016-2017 НАВЧ РІК\Новый рисунок  ЕМБЛЕМА -2 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9826" y="142852"/>
            <a:ext cx="1288902" cy="1357322"/>
          </a:xfrm>
          <a:prstGeom prst="ellipse">
            <a:avLst/>
          </a:prstGeom>
          <a:noFill/>
        </p:spPr>
      </p:pic>
      <p:pic>
        <p:nvPicPr>
          <p:cNvPr id="48134" name="Picture 2" descr="G:\ІСТОРІЯ  ШКОЛИ 48 ХАРІНА В.В\Мирослава\Cjyz-2 001.jpg-1.jpg"/>
          <p:cNvPicPr>
            <a:picLocks noChangeAspect="1" noChangeArrowheads="1"/>
          </p:cNvPicPr>
          <p:nvPr/>
        </p:nvPicPr>
        <p:blipFill>
          <a:blip r:embed="rId5"/>
          <a:srcRect t="8115" r="8292"/>
          <a:stretch>
            <a:fillRect/>
          </a:stretch>
        </p:blipFill>
        <p:spPr bwMode="auto">
          <a:xfrm>
            <a:off x="3563938" y="333375"/>
            <a:ext cx="2411412" cy="376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5" name="Прямоугольник 15"/>
          <p:cNvSpPr>
            <a:spLocks noChangeArrowheads="1"/>
          </p:cNvSpPr>
          <p:nvPr/>
        </p:nvSpPr>
        <p:spPr bwMode="auto">
          <a:xfrm>
            <a:off x="3563938" y="3716338"/>
            <a:ext cx="2447925" cy="13731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>
                <a:latin typeface="Times New Roman" pitchFamily="18" charset="0"/>
                <a:cs typeface="Times New Roman" pitchFamily="18" charset="0"/>
              </a:rPr>
              <a:t>Болдырева </a:t>
            </a:r>
          </a:p>
          <a:p>
            <a:pPr algn="ctr"/>
            <a:r>
              <a:rPr lang="ru-RU" sz="2800" b="1" i="1">
                <a:latin typeface="Times New Roman" pitchFamily="18" charset="0"/>
                <a:cs typeface="Times New Roman" pitchFamily="18" charset="0"/>
              </a:rPr>
              <a:t>Татьяна Ивановна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3"/>
          <p:cNvSpPr>
            <a:spLocks noGrp="1"/>
          </p:cNvSpPr>
          <p:nvPr>
            <p:ph type="body" idx="4294967295"/>
          </p:nvPr>
        </p:nvSpPr>
        <p:spPr>
          <a:xfrm>
            <a:off x="7164388" y="4797425"/>
            <a:ext cx="1827212" cy="128270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49154" name="Picture 2" descr="G:\ІСТОРІЯ  ШКОЛИ 48 ХАРІНА В.В\Мирослава\Cjyz-2 005.jpg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613" y="1268413"/>
            <a:ext cx="2609850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Прямоугольник 10"/>
          <p:cNvSpPr>
            <a:spLocks noChangeArrowheads="1"/>
          </p:cNvSpPr>
          <p:nvPr/>
        </p:nvSpPr>
        <p:spPr bwMode="auto">
          <a:xfrm>
            <a:off x="1908175" y="4868863"/>
            <a:ext cx="2708275" cy="13731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>
                <a:latin typeface="Times New Roman" pitchFamily="18" charset="0"/>
                <a:cs typeface="Times New Roman" pitchFamily="18" charset="0"/>
              </a:rPr>
              <a:t>Сыч </a:t>
            </a:r>
          </a:p>
          <a:p>
            <a:pPr algn="ctr"/>
            <a:r>
              <a:rPr lang="ru-RU" sz="2800" b="1" i="1">
                <a:latin typeface="Times New Roman" pitchFamily="18" charset="0"/>
                <a:cs typeface="Times New Roman" pitchFamily="18" charset="0"/>
              </a:rPr>
              <a:t>Евгений Иванович</a:t>
            </a:r>
          </a:p>
        </p:txBody>
      </p:sp>
      <p:pic>
        <p:nvPicPr>
          <p:cNvPr id="49156" name="Picture 2" descr="G:\ІСТОРІЯ  ШКОЛИ 48 ХАРІНА В.В\1961-1975\фото 029.jpg-2.jpg"/>
          <p:cNvPicPr>
            <a:picLocks noChangeAspect="1" noChangeArrowheads="1"/>
          </p:cNvPicPr>
          <p:nvPr/>
        </p:nvPicPr>
        <p:blipFill>
          <a:blip r:embed="rId3"/>
          <a:srcRect t="5791"/>
          <a:stretch>
            <a:fillRect/>
          </a:stretch>
        </p:blipFill>
        <p:spPr bwMode="auto">
          <a:xfrm>
            <a:off x="5508625" y="1268413"/>
            <a:ext cx="2852738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Прямоугольник 16"/>
          <p:cNvSpPr>
            <a:spLocks noChangeArrowheads="1"/>
          </p:cNvSpPr>
          <p:nvPr/>
        </p:nvSpPr>
        <p:spPr bwMode="auto">
          <a:xfrm>
            <a:off x="5435600" y="4797425"/>
            <a:ext cx="2987675" cy="1373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>
                <a:latin typeface="Times New Roman" pitchFamily="18" charset="0"/>
                <a:cs typeface="Times New Roman" pitchFamily="18" charset="0"/>
              </a:rPr>
              <a:t>Звиняцкая </a:t>
            </a:r>
          </a:p>
          <a:p>
            <a:pPr algn="ctr"/>
            <a:r>
              <a:rPr lang="ru-RU" sz="2800" b="1" i="1">
                <a:latin typeface="Times New Roman" pitchFamily="18" charset="0"/>
                <a:cs typeface="Times New Roman" pitchFamily="18" charset="0"/>
              </a:rPr>
              <a:t>Татьяна Михайловна</a:t>
            </a:r>
          </a:p>
        </p:txBody>
      </p:sp>
      <p:pic>
        <p:nvPicPr>
          <p:cNvPr id="10" name="Picture 2" descr="G:\2016-2017 НАВЧ РІК\Новый рисунок  ЕМБЛЕМА -2 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9826" y="142852"/>
            <a:ext cx="1288902" cy="1357322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cap="none" smtClean="0">
              <a:effectLst/>
            </a:endParaRPr>
          </a:p>
        </p:txBody>
      </p:sp>
      <p:pic>
        <p:nvPicPr>
          <p:cNvPr id="50178" name="Picture 2" descr="G:\ІСТОРІЯ  ШКОЛИ 48 ХАРІНА В.В\1961-1975\фото 001.jpg-3.jpg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692275" y="1196975"/>
            <a:ext cx="2794000" cy="3967163"/>
          </a:xfrm>
        </p:spPr>
      </p:pic>
      <p:sp>
        <p:nvSpPr>
          <p:cNvPr id="50179" name="Прямоугольник 11"/>
          <p:cNvSpPr>
            <a:spLocks noChangeArrowheads="1"/>
          </p:cNvSpPr>
          <p:nvPr/>
        </p:nvSpPr>
        <p:spPr bwMode="auto">
          <a:xfrm>
            <a:off x="1619250" y="4797425"/>
            <a:ext cx="3024188" cy="1373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>
                <a:latin typeface="Times New Roman" pitchFamily="18" charset="0"/>
                <a:cs typeface="Times New Roman" pitchFamily="18" charset="0"/>
              </a:rPr>
              <a:t>Чернер </a:t>
            </a:r>
          </a:p>
          <a:p>
            <a:pPr algn="ctr"/>
            <a:r>
              <a:rPr lang="ru-RU" sz="2800" b="1" i="1">
                <a:latin typeface="Times New Roman" pitchFamily="18" charset="0"/>
                <a:cs typeface="Times New Roman" pitchFamily="18" charset="0"/>
              </a:rPr>
              <a:t>Наум Константинович</a:t>
            </a:r>
          </a:p>
        </p:txBody>
      </p:sp>
      <p:pic>
        <p:nvPicPr>
          <p:cNvPr id="50180" name="Picture 3" descr="G:\ІСТОРІЯ  ШКОЛИ 48 ХАРІНА В.В\1961-1975\фото 026.jpg-1.jpg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063" y="1196975"/>
            <a:ext cx="2609850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Прямоугольник 12"/>
          <p:cNvSpPr>
            <a:spLocks noChangeArrowheads="1"/>
          </p:cNvSpPr>
          <p:nvPr/>
        </p:nvSpPr>
        <p:spPr bwMode="auto">
          <a:xfrm>
            <a:off x="5508625" y="4797425"/>
            <a:ext cx="2808288" cy="1373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>
                <a:latin typeface="Times New Roman" pitchFamily="18" charset="0"/>
                <a:cs typeface="Times New Roman" pitchFamily="18" charset="0"/>
              </a:rPr>
              <a:t>Жутовский </a:t>
            </a:r>
          </a:p>
          <a:p>
            <a:pPr algn="ctr"/>
            <a:r>
              <a:rPr lang="ru-RU" sz="2800" b="1" i="1">
                <a:latin typeface="Times New Roman" pitchFamily="18" charset="0"/>
                <a:cs typeface="Times New Roman" pitchFamily="18" charset="0"/>
              </a:rPr>
              <a:t>Владимир Борисович</a:t>
            </a:r>
          </a:p>
        </p:txBody>
      </p:sp>
      <p:pic>
        <p:nvPicPr>
          <p:cNvPr id="10" name="Picture 2" descr="G:\2016-2017 НАВЧ РІК\Новый рисунок  ЕМБЛЕМА -2 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9826" y="142852"/>
            <a:ext cx="1288902" cy="1357322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5" descr="G:\ІСТОРІЯ  ШКОЛИ 48 ХАРІНА В.В\Мирослава\Cjyz-2 013.jpg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1196975"/>
            <a:ext cx="297180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2" name="Picture 7" descr="G:\ІСТОРІЯ  ШКОЛИ 48 ХАРІНА В.В\Мирослава\Cjyz-2 015.jpg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600" y="1196975"/>
            <a:ext cx="3019425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G:\2016-2017 НАВЧ РІК\Новый рисунок  ЕМБЛЕМА -2 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9826" y="142852"/>
            <a:ext cx="1288902" cy="1357322"/>
          </a:xfrm>
          <a:prstGeom prst="ellipse">
            <a:avLst/>
          </a:prstGeom>
          <a:noFill/>
        </p:spPr>
      </p:pic>
      <p:sp>
        <p:nvSpPr>
          <p:cNvPr id="51204" name="Прямоугольник 10"/>
          <p:cNvSpPr>
            <a:spLocks noChangeArrowheads="1"/>
          </p:cNvSpPr>
          <p:nvPr/>
        </p:nvSpPr>
        <p:spPr bwMode="auto">
          <a:xfrm>
            <a:off x="5435600" y="4797425"/>
            <a:ext cx="3024188" cy="1373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>
                <a:latin typeface="Times New Roman" pitchFamily="18" charset="0"/>
                <a:cs typeface="Times New Roman" pitchFamily="18" charset="0"/>
              </a:rPr>
              <a:t>Акиншина </a:t>
            </a:r>
          </a:p>
          <a:p>
            <a:pPr algn="ctr"/>
            <a:r>
              <a:rPr lang="ru-RU" sz="2800" b="1" i="1">
                <a:latin typeface="Times New Roman" pitchFamily="18" charset="0"/>
                <a:cs typeface="Times New Roman" pitchFamily="18" charset="0"/>
              </a:rPr>
              <a:t>Клавдия Дмитриевна</a:t>
            </a:r>
          </a:p>
        </p:txBody>
      </p:sp>
      <p:sp>
        <p:nvSpPr>
          <p:cNvPr id="51205" name="Прямоугольник 13"/>
          <p:cNvSpPr>
            <a:spLocks noChangeArrowheads="1"/>
          </p:cNvSpPr>
          <p:nvPr/>
        </p:nvSpPr>
        <p:spPr bwMode="auto">
          <a:xfrm>
            <a:off x="1547813" y="4797425"/>
            <a:ext cx="2952750" cy="1373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>
                <a:latin typeface="Times New Roman" pitchFamily="18" charset="0"/>
                <a:cs typeface="Times New Roman" pitchFamily="18" charset="0"/>
              </a:rPr>
              <a:t>Ляшенко</a:t>
            </a:r>
          </a:p>
          <a:p>
            <a:pPr algn="ctr"/>
            <a:r>
              <a:rPr lang="ru-RU" sz="2800" b="1" i="1">
                <a:latin typeface="Times New Roman" pitchFamily="18" charset="0"/>
                <a:cs typeface="Times New Roman" pitchFamily="18" charset="0"/>
              </a:rPr>
              <a:t> Галина Яковлевна</a:t>
            </a:r>
            <a:r>
              <a:rPr lang="ru-RU" b="1">
                <a:solidFill>
                  <a:srgbClr val="204719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9313" y="539730"/>
            <a:ext cx="8286808" cy="8382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1E4418"/>
                </a:solidFill>
                <a:latin typeface="Times New Roman" pitchFamily="18" charset="0"/>
                <a:cs typeface="Times New Roman" pitchFamily="18" charset="0"/>
              </a:rPr>
              <a:t>Макеев </a:t>
            </a:r>
            <a:r>
              <a:rPr lang="ru-RU" b="1" dirty="0" err="1" smtClean="0">
                <a:solidFill>
                  <a:srgbClr val="1E4418"/>
                </a:solidFill>
                <a:latin typeface="Times New Roman" pitchFamily="18" charset="0"/>
                <a:cs typeface="Times New Roman" pitchFamily="18" charset="0"/>
              </a:rPr>
              <a:t>святослав</a:t>
            </a:r>
            <a:r>
              <a:rPr lang="ru-RU" b="1" dirty="0" smtClean="0">
                <a:solidFill>
                  <a:srgbClr val="1E44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1E4418"/>
                </a:solidFill>
                <a:latin typeface="Times New Roman" pitchFamily="18" charset="0"/>
                <a:cs typeface="Times New Roman" pitchFamily="18" charset="0"/>
              </a:rPr>
              <a:t>алексеевич</a:t>
            </a:r>
            <a:r>
              <a:rPr lang="ru-RU" b="1" dirty="0" smtClean="0">
                <a:solidFill>
                  <a:srgbClr val="1E4418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br>
              <a:rPr lang="ru-RU" b="1" dirty="0" smtClean="0">
                <a:solidFill>
                  <a:srgbClr val="1E441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1E4418"/>
                </a:solidFill>
                <a:latin typeface="Times New Roman" pitchFamily="18" charset="0"/>
                <a:cs typeface="Times New Roman" pitchFamily="18" charset="0"/>
              </a:rPr>
              <a:t> учитель физкультуры</a:t>
            </a:r>
            <a:endParaRPr lang="ru-RU" b="1" dirty="0">
              <a:solidFill>
                <a:srgbClr val="1E441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6" name="Picture 3" descr="G:\ІСТОРІЯ  ШКОЛИ 48 ХАРІНА В.В\1961-1975\фото 005.jpg-1.jpg"/>
          <p:cNvPicPr>
            <a:picLocks noChangeAspect="1" noChangeArrowheads="1"/>
          </p:cNvPicPr>
          <p:nvPr/>
        </p:nvPicPr>
        <p:blipFill>
          <a:blip r:embed="rId2">
            <a:lum contrast="22000"/>
          </a:blip>
          <a:srcRect r="21809"/>
          <a:stretch>
            <a:fillRect/>
          </a:stretch>
        </p:blipFill>
        <p:spPr bwMode="auto">
          <a:xfrm>
            <a:off x="0" y="1989138"/>
            <a:ext cx="6215063" cy="472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2" descr="G:\ІСТОРІЯ  ШКОЛИ 48 ХАРІНА В.В\1961-1975\фото 005.jpg-3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427538" y="1989138"/>
            <a:ext cx="4572000" cy="4716462"/>
          </a:xfrm>
        </p:spPr>
      </p:pic>
      <p:pic>
        <p:nvPicPr>
          <p:cNvPr id="5" name="Picture 2" descr="G:\2016-2017 НАВЧ РІК\Новый рисунок  ЕМБЛЕМА -2 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9826" y="142852"/>
            <a:ext cx="1288902" cy="1357322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619250" y="0"/>
            <a:ext cx="7164388" cy="8382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4000" b="1" cap="none" smtClean="0">
                <a:solidFill>
                  <a:srgbClr val="2D6624"/>
                </a:solidFill>
                <a:effectLst/>
                <a:latin typeface="Times New Roman" pitchFamily="18" charset="0"/>
              </a:rPr>
              <a:t>Прибалтика</a:t>
            </a:r>
          </a:p>
        </p:txBody>
      </p:sp>
      <p:sp>
        <p:nvSpPr>
          <p:cNvPr id="53250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3251" name="Picture 4" descr="Історія школи 800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914400"/>
            <a:ext cx="8262937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G:\2016-2017 НАВЧ РІК\Новый рисунок  ЕМБЛЕМА -2 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319" y="263502"/>
            <a:ext cx="1214446" cy="1278913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5868</TotalTime>
  <Words>59</Words>
  <Application>Microsoft Office PowerPoint</Application>
  <PresentationFormat>Экран (4:3)</PresentationFormat>
  <Paragraphs>27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8</vt:i4>
      </vt:variant>
      <vt:variant>
        <vt:lpstr>Заголовки слайдов</vt:lpstr>
      </vt:variant>
      <vt:variant>
        <vt:i4>14</vt:i4>
      </vt:variant>
    </vt:vector>
  </HeadingPairs>
  <TitlesOfParts>
    <vt:vector size="28" baseType="lpstr">
      <vt:lpstr>Arial</vt:lpstr>
      <vt:lpstr>Franklin Gothic Medium</vt:lpstr>
      <vt:lpstr>Franklin Gothic Book</vt:lpstr>
      <vt:lpstr>Wingdings 2</vt:lpstr>
      <vt:lpstr>Calibri</vt:lpstr>
      <vt:lpstr>Times New Roman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Слайд 1</vt:lpstr>
      <vt:lpstr>1975-1987  Директор школы –  Вьюгина  Римма Яковлевна  - учитель высшей категории - «Відмінник народної освіти УРСР» - «Отличник народного образования СССР»</vt:lpstr>
      <vt:lpstr>Слайд 3</vt:lpstr>
      <vt:lpstr>Слайд 4</vt:lpstr>
      <vt:lpstr>Слайд 5</vt:lpstr>
      <vt:lpstr>Слайд 6</vt:lpstr>
      <vt:lpstr>Слайд 7</vt:lpstr>
      <vt:lpstr>Слайд 8</vt:lpstr>
      <vt:lpstr>Прибалтика</vt:lpstr>
      <vt:lpstr>Ленинград</vt:lpstr>
      <vt:lpstr>Ткаченко Анастасия Ивановна. Урок в начальной школе.</vt:lpstr>
      <vt:lpstr>Слайд 12</vt:lpstr>
      <vt:lpstr>Слайд 13</vt:lpstr>
      <vt:lpstr>Слайд 14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WinXPProSP3</cp:lastModifiedBy>
  <cp:revision>301</cp:revision>
  <dcterms:created xsi:type="dcterms:W3CDTF">2016-11-07T09:52:29Z</dcterms:created>
  <dcterms:modified xsi:type="dcterms:W3CDTF">2018-10-01T18:14:49Z</dcterms:modified>
</cp:coreProperties>
</file>