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7" r:id="rId2"/>
    <p:sldId id="256" r:id="rId3"/>
    <p:sldId id="261" r:id="rId4"/>
    <p:sldId id="257" r:id="rId5"/>
    <p:sldId id="259" r:id="rId6"/>
    <p:sldId id="258" r:id="rId7"/>
    <p:sldId id="263" r:id="rId8"/>
    <p:sldId id="262" r:id="rId9"/>
    <p:sldId id="260" r:id="rId10"/>
    <p:sldId id="276" r:id="rId11"/>
    <p:sldId id="277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71"/>
    <a:srgbClr val="FFFF11"/>
    <a:srgbClr val="000099"/>
    <a:srgbClr val="1E4418"/>
    <a:srgbClr val="2D6624"/>
    <a:srgbClr val="20471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9501" autoAdjust="0"/>
    <p:restoredTop sz="97472" autoAdjust="0"/>
  </p:normalViewPr>
  <p:slideViewPr>
    <p:cSldViewPr>
      <p:cViewPr>
        <p:scale>
          <a:sx n="66" d="100"/>
          <a:sy n="66" d="100"/>
        </p:scale>
        <p:origin x="-64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4763-2AD9-4F9D-8372-ED4C99739052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DDCF-36AA-4CB2-B672-84E06705A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B48D-547E-42CC-9DC2-A8991D6A6402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4FD3-A7F3-47D8-A2D0-7F0B4CDA7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DB29-D39D-43EF-9113-356AA3BE4BE7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61D0-0B29-48A1-882F-F53B67CF3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5976-5470-4D34-A6BA-4DB77948465B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E721-548C-4989-9A54-3F362C21A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3257-8C13-43F6-A662-342E0F4EAF70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DAB8-9056-41EC-B96A-A36014446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1602-75EC-4BBC-8B35-F87850E4B788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D373-01B4-43B4-931F-FA91C9A28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9AB9-E6B8-4304-9F35-54132E8F05AD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1626-1CE1-4B4C-B89F-BB1A9BE14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C5F2-40AE-4C5A-AADC-6C21D5832341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97DE-03A8-45F7-BFE4-A8D1B4BEC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9B8A-FE9E-49C2-8A5A-ABF75BCA9DAA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1387-279C-4860-9894-590C6DCF8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80CE-77EC-4333-8C89-C089D57217D4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F491-4C4F-4A18-9F7A-8CD77072B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FAE4-0855-4D5A-A54E-131DDE4F4BB8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64F4-1D60-42E5-8321-65AD386E5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99605B-93C4-4B7D-934E-9AA59DE1478B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D4E74F-C1A5-428E-A65F-F7F49F0DF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4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G:\ІСТОРІЯ  ШКОЛИ 48 ХАРІНА В.В\1987-2011\foto_shkoli(1).jpg"/>
          <p:cNvPicPr>
            <a:picLocks noChangeAspect="1" noChangeArrowheads="1"/>
          </p:cNvPicPr>
          <p:nvPr/>
        </p:nvPicPr>
        <p:blipFill>
          <a:blip r:embed="rId3" cstate="print"/>
          <a:srcRect l="-363" t="-259" r="7933" b="35288"/>
          <a:stretch>
            <a:fillRect/>
          </a:stretch>
        </p:blipFill>
        <p:spPr bwMode="auto">
          <a:xfrm>
            <a:off x="331185" y="2640932"/>
            <a:ext cx="6824766" cy="381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IMG_5568"/>
          <p:cNvPicPr>
            <a:picLocks noChangeAspect="1" noChangeArrowheads="1"/>
          </p:cNvPicPr>
          <p:nvPr/>
        </p:nvPicPr>
        <p:blipFill>
          <a:blip r:embed="rId4"/>
          <a:srcRect l="29181" t="7701" r="27368" b="20328"/>
          <a:stretch>
            <a:fillRect/>
          </a:stretch>
        </p:blipFill>
        <p:spPr bwMode="auto">
          <a:xfrm>
            <a:off x="5364163" y="2133600"/>
            <a:ext cx="3544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20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675687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85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Рідна школо! </a:t>
            </a:r>
          </a:p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 ювілеєм!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535785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Выпуск  1946  года</a:t>
            </a: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G:\ІСТОРІЯ  ШКОЛИ 48 ХАРІНА В.В\1961-1975\фото 019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174750"/>
            <a:ext cx="8501062" cy="5414963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G:\ІСТОРІЯ  ШКОЛИ 48 ХАРІНА В.В\1961-1975\фото 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75" y="-1714500"/>
            <a:ext cx="6599238" cy="90725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030" y="2185981"/>
            <a:ext cx="3857620" cy="261461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Свидетельство</a:t>
            </a:r>
            <a:br>
              <a:rPr lang="ru-RU" sz="31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об окончании школы </a:t>
            </a: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с отличием</a:t>
            </a:r>
            <a:b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бойко </a:t>
            </a:r>
            <a:b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ивана</a:t>
            </a: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семеновича</a:t>
            </a: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1946</a:t>
            </a: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8072462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1954-1961 год. </a:t>
            </a:r>
            <a:b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Директор школи – </a:t>
            </a:r>
            <a:b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Протасов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леонид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яковлевич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G:\ІСТОРІЯ  ШКОЛИ 48 ХАРІНА В.В\1954-1961\фото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95" t="10942" r="1695" b="757"/>
          <a:stretch>
            <a:fillRect/>
          </a:stretch>
        </p:blipFill>
        <p:spPr>
          <a:xfrm>
            <a:off x="357188" y="1428750"/>
            <a:ext cx="8358187" cy="5218113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433" y="112689"/>
            <a:ext cx="8429685" cy="10715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endParaRPr lang="ru-RU" sz="40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64350"/>
            <a:ext cx="5786478" cy="609365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29600" cy="10826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lang="uk-UA" sz="32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uk-UA" sz="32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1928-1966 </a:t>
            </a:r>
            <a:r>
              <a:rPr lang="uk-UA" sz="32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8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lang="uk-UA" sz="28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–   </a:t>
            </a:r>
            <a:r>
              <a:rPr lang="uk-UA" sz="28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uk-UA" sz="28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сад)</a:t>
            </a:r>
            <a:endParaRPr lang="ru-RU" sz="28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ІСТОРІЯ  ШКОЛИ 48 ХАРІНА В.В\1930- 1941 фото\фото.jpg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065" y="1428736"/>
            <a:ext cx="8106553" cy="5128430"/>
          </a:xfrm>
          <a:prstGeom prst="roundRect">
            <a:avLst/>
          </a:prstGeo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Пионерская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G:\ІСТОРІЯ  ШКОЛИ 48 ХАРІНА В.В\1930- 1941 фото\фото 002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539750" y="908050"/>
            <a:ext cx="8215313" cy="5703888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421484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1931</a:t>
            </a:r>
            <a:r>
              <a:rPr lang="en-US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год</a:t>
            </a:r>
            <a:endParaRPr lang="ru-RU" sz="40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G:\ІСТОРІЯ  ШКОЛИ 48 ХАРІНА В.В\1930- 1941 фото\фото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>
          <a:xfrm>
            <a:off x="539750" y="1125538"/>
            <a:ext cx="7997825" cy="5456237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3929058" cy="201135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Общественная</a:t>
            </a:r>
            <a:r>
              <a:rPr lang="uk-UA" sz="32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uk-UA" sz="32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  <a:r>
              <a:rPr lang="uk-UA" sz="32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1934 </a:t>
            </a:r>
            <a:endParaRPr lang="ru-RU" sz="32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G:\ІСТОРІЯ  ШКОЛИ 48 ХАРІНА В.В\1930- 1941 фото\фото 003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571875"/>
            <a:ext cx="4643437" cy="3109913"/>
          </a:xfrm>
        </p:spPr>
      </p:pic>
      <p:pic>
        <p:nvPicPr>
          <p:cNvPr id="18435" name="Picture 3" descr="G:\ІСТОРІЯ  ШКОЛИ 48 ХАРІНА В.В\1930- 1941 фото\фото 003.jpg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57188"/>
            <a:ext cx="5084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5429250" y="4429125"/>
            <a:ext cx="3286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“…Кращі ударники…”</a:t>
            </a:r>
            <a:endParaRPr lang="ru-RU" sz="1600" b="1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429552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1934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Школьные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Театральные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постановки</a:t>
            </a:r>
            <a:endParaRPr lang="ru-RU" sz="31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ІСТОРІЯ  ШКОЛИ 48 ХАРІНА В.В\1930- 1941 фото\фото 001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34729"/>
            <a:ext cx="8215370" cy="5323271"/>
          </a:xfrm>
          <a:prstGeom prst="roundRect">
            <a:avLst/>
          </a:prstGeo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500042"/>
            <a:ext cx="3257544" cy="17970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1934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ІСТОРІЯ  ШКОЛИ 48 ХАРІНА В.В\1930- 1941 фото\фото 002.jpg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285728"/>
            <a:ext cx="4572032" cy="6586376"/>
          </a:xfrm>
          <a:prstGeom prst="roundRect">
            <a:avLst/>
          </a:prstGeo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858148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Директор школи – </a:t>
            </a:r>
            <a:b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Довгалев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георгий</a:t>
            </a: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васильевич</a:t>
            </a:r>
            <a:endParaRPr lang="ru-RU" sz="40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G:\ІСТОРІЯ  ШКОЛИ 48 ХАРІНА В.В\1941-1954\фото 001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36" t="20432" r="6364" b="12912"/>
          <a:stretch>
            <a:fillRect/>
          </a:stretch>
        </p:blipFill>
        <p:spPr>
          <a:xfrm>
            <a:off x="500063" y="1571625"/>
            <a:ext cx="8215312" cy="5000625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5869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WinXPProSP3</cp:lastModifiedBy>
  <cp:revision>301</cp:revision>
  <dcterms:created xsi:type="dcterms:W3CDTF">2016-11-07T09:52:29Z</dcterms:created>
  <dcterms:modified xsi:type="dcterms:W3CDTF">2018-10-01T18:07:59Z</dcterms:modified>
</cp:coreProperties>
</file>