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75" r:id="rId5"/>
    <p:sldId id="258" r:id="rId6"/>
    <p:sldId id="259" r:id="rId7"/>
    <p:sldId id="273" r:id="rId8"/>
    <p:sldId id="260" r:id="rId9"/>
    <p:sldId id="262" r:id="rId10"/>
    <p:sldId id="276" r:id="rId11"/>
    <p:sldId id="27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572FF4-A618-49B4-A645-8CD4626CF77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2B83B2-5DB3-4B72-A292-BD6F6D02CB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7154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851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Система роботи класного керівника 7-Б класу Харківської загальноосвітньої школи І-ІІІ ступенів № 48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 ФІЛАТОВОЇ НАТАЛІЇ ОЛЕГІВНИ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0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5604a106602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 7 класі головним завданням кожного члена колективу є набуття толерантності.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5"/>
            <a:ext cx="81369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Проблема , над якою працює класний керівник: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“ Використання методів проекту в позакласній роботі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”.</a:t>
            </a:r>
          </a:p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Види проектів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95536" y="2204864"/>
            <a:ext cx="1060704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ігрові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1547664" y="2996952"/>
            <a:ext cx="1060704" cy="914400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творчі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851920" y="2852936"/>
            <a:ext cx="1152128" cy="986408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рольові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7452320" y="2132856"/>
            <a:ext cx="1060704" cy="9144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соціальні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>
            <a:endCxn id="3" idx="5"/>
          </p:cNvCxnSpPr>
          <p:nvPr/>
        </p:nvCxnSpPr>
        <p:spPr>
          <a:xfrm flipH="1">
            <a:off x="1227640" y="1772816"/>
            <a:ext cx="24082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5" idx="5"/>
          </p:cNvCxnSpPr>
          <p:nvPr/>
        </p:nvCxnSpPr>
        <p:spPr>
          <a:xfrm flipH="1">
            <a:off x="3531896" y="1916832"/>
            <a:ext cx="320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27984" y="191683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7" idx="4"/>
          </p:cNvCxnSpPr>
          <p:nvPr/>
        </p:nvCxnSpPr>
        <p:spPr>
          <a:xfrm>
            <a:off x="4932040" y="1916832"/>
            <a:ext cx="3726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64088" y="1772816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4" idx="5"/>
          </p:cNvCxnSpPr>
          <p:nvPr/>
        </p:nvCxnSpPr>
        <p:spPr>
          <a:xfrm flipH="1">
            <a:off x="2379768" y="1916832"/>
            <a:ext cx="1328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8" idx="4"/>
          </p:cNvCxnSpPr>
          <p:nvPr/>
        </p:nvCxnSpPr>
        <p:spPr>
          <a:xfrm>
            <a:off x="5220072" y="1916832"/>
            <a:ext cx="139873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Шестиугольник 4"/>
          <p:cNvSpPr/>
          <p:nvPr/>
        </p:nvSpPr>
        <p:spPr>
          <a:xfrm>
            <a:off x="2699792" y="2204864"/>
            <a:ext cx="1060704" cy="91440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дослідницькі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372200" y="2852936"/>
            <a:ext cx="1080120" cy="98640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культурологічні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5076056" y="2204864"/>
            <a:ext cx="1060704" cy="914400"/>
          </a:xfrm>
          <a:prstGeom prst="hexagon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Практично-орієнтовані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504" y="4149080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Основні принципи проектної діяльності: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- добровільність вибору виду діяльності кожним учнем;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врахування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інтересів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психологіч­них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особливостей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певної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вікової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групи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учнів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посильність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роботи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доведення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логічного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формування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основ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культури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праці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якісне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виготовлення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естетичне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оформлення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об'єктів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корисна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значимість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виконаних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проектів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дотримання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правил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безпеки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праці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User\Рабочий стол\PA151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4"/>
            <a:ext cx="3222362" cy="2304256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Рабочий стол\PA151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3657600" cy="2743200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Рабочий стол\PA151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888432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5" y="836713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Ми почали роботу над проектом 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“ Відродження музею культури та побуту Слобожанщини ”.</a:t>
            </a:r>
          </a:p>
          <a:p>
            <a:pPr algn="ctr"/>
            <a:endParaRPr lang="uk-UA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 планах ще один проект,присвячений ювілею школи з робочою назвою </a:t>
            </a:r>
          </a:p>
          <a:p>
            <a:pPr algn="ctr"/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“ Наші вчителі ”.</a:t>
            </a:r>
          </a:p>
          <a:p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7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География\IMG_2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37626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07904" y="6926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980728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Філатова Наталія Олегівна</a:t>
            </a:r>
          </a:p>
          <a:p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Вчитель географії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Харківської загальноосвітньої школи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І-ІІІ ступенів №48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Харківської міської ради Харківської області</a:t>
            </a:r>
          </a:p>
          <a:p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Класний керівник 7-Б класу</a:t>
            </a:r>
          </a:p>
          <a:p>
            <a:endParaRPr lang="uk-UA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Педагогічний стаж – 19 років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Стаж класного керівника -12 років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0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фото 5-Б\P8191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828493" cy="52280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Моє педагогічне кредо:  “ З вірою у серці до дітей ”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Головні задачі:</a:t>
            </a:r>
          </a:p>
          <a:p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Виявлення та розвиток творчих здібностей дітей,інтелектуальний розвиток особистості в умовах інформаційного суспільства;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виховання учня,як члена суспільства, патріота і громадянина своєї Батьківщини, формування вміння жити в колективі;</a:t>
            </a:r>
          </a:p>
          <a:p>
            <a:pPr>
              <a:buFontTx/>
              <a:buChar char="-"/>
            </a:pP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залучення учнів до джерел духовної культури, виховання позитивних рис характеру: волі, чесності, самокритичності, толерантності.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I:\опис досвіду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869160"/>
            <a:ext cx="2498601" cy="1665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опис досвіду\b9d53af214c57fe59dd514049a7b156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5724128" cy="4622020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 rot="20041960">
            <a:off x="472078" y="293748"/>
            <a:ext cx="1179853" cy="160838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Громадянське</a:t>
            </a:r>
            <a:endParaRPr lang="ru-RU" sz="14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2627784" y="1916832"/>
            <a:ext cx="1368152" cy="1296144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Трудове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 rot="18774748">
            <a:off x="962990" y="3135301"/>
            <a:ext cx="1138506" cy="152541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Фізичне</a:t>
            </a:r>
            <a:endParaRPr lang="ru-RU" sz="1400" dirty="0"/>
          </a:p>
        </p:txBody>
      </p:sp>
      <p:sp>
        <p:nvSpPr>
          <p:cNvPr id="14" name="Блок-схема: узел 13"/>
          <p:cNvSpPr/>
          <p:nvPr/>
        </p:nvSpPr>
        <p:spPr>
          <a:xfrm rot="21158468">
            <a:off x="2865757" y="251505"/>
            <a:ext cx="1080446" cy="153660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Правове</a:t>
            </a:r>
            <a:endParaRPr lang="ru-RU" sz="1600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1475656" y="1412776"/>
            <a:ext cx="1224136" cy="1512168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Екологічне</a:t>
            </a:r>
            <a:endParaRPr lang="ru-RU" sz="1400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179512" y="1844824"/>
            <a:ext cx="1440160" cy="144016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Художньо-естетичне</a:t>
            </a:r>
            <a:endParaRPr lang="ru-RU" sz="14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1547664" y="188640"/>
            <a:ext cx="1368152" cy="129614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Родинно-сімейне</a:t>
            </a:r>
            <a:endParaRPr lang="ru-RU" sz="1400" dirty="0"/>
          </a:p>
        </p:txBody>
      </p:sp>
      <p:sp>
        <p:nvSpPr>
          <p:cNvPr id="19" name="Полилиния 18"/>
          <p:cNvSpPr/>
          <p:nvPr/>
        </p:nvSpPr>
        <p:spPr>
          <a:xfrm>
            <a:off x="3234297" y="3232326"/>
            <a:ext cx="155448" cy="1047239"/>
          </a:xfrm>
          <a:custGeom>
            <a:avLst/>
            <a:gdLst>
              <a:gd name="connsiteX0" fmla="*/ 155448 w 155448"/>
              <a:gd name="connsiteY0" fmla="*/ 401 h 1047239"/>
              <a:gd name="connsiteX1" fmla="*/ 118503 w 155448"/>
              <a:gd name="connsiteY1" fmla="*/ 9638 h 1047239"/>
              <a:gd name="connsiteX2" fmla="*/ 100030 w 155448"/>
              <a:gd name="connsiteY2" fmla="*/ 65056 h 1047239"/>
              <a:gd name="connsiteX3" fmla="*/ 63085 w 155448"/>
              <a:gd name="connsiteY3" fmla="*/ 129710 h 1047239"/>
              <a:gd name="connsiteX4" fmla="*/ 26139 w 155448"/>
              <a:gd name="connsiteY4" fmla="*/ 212838 h 1047239"/>
              <a:gd name="connsiteX5" fmla="*/ 7667 w 155448"/>
              <a:gd name="connsiteY5" fmla="*/ 314438 h 1047239"/>
              <a:gd name="connsiteX6" fmla="*/ 26139 w 155448"/>
              <a:gd name="connsiteY6" fmla="*/ 517638 h 1047239"/>
              <a:gd name="connsiteX7" fmla="*/ 35376 w 155448"/>
              <a:gd name="connsiteY7" fmla="*/ 591529 h 1047239"/>
              <a:gd name="connsiteX8" fmla="*/ 53848 w 155448"/>
              <a:gd name="connsiteY8" fmla="*/ 665419 h 1047239"/>
              <a:gd name="connsiteX9" fmla="*/ 63085 w 155448"/>
              <a:gd name="connsiteY9" fmla="*/ 933274 h 104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448" h="1047239">
                <a:moveTo>
                  <a:pt x="155448" y="401"/>
                </a:moveTo>
                <a:cubicBezTo>
                  <a:pt x="143133" y="3480"/>
                  <a:pt x="126764" y="0"/>
                  <a:pt x="118503" y="9638"/>
                </a:cubicBezTo>
                <a:cubicBezTo>
                  <a:pt x="105831" y="24422"/>
                  <a:pt x="110831" y="48854"/>
                  <a:pt x="100030" y="65056"/>
                </a:cubicBezTo>
                <a:cubicBezTo>
                  <a:pt x="83370" y="90047"/>
                  <a:pt x="74802" y="100417"/>
                  <a:pt x="63085" y="129710"/>
                </a:cubicBezTo>
                <a:cubicBezTo>
                  <a:pt x="30109" y="212148"/>
                  <a:pt x="61680" y="159528"/>
                  <a:pt x="26139" y="212838"/>
                </a:cubicBezTo>
                <a:cubicBezTo>
                  <a:pt x="23136" y="227856"/>
                  <a:pt x="7667" y="302619"/>
                  <a:pt x="7667" y="314438"/>
                </a:cubicBezTo>
                <a:cubicBezTo>
                  <a:pt x="7667" y="470407"/>
                  <a:pt x="0" y="439217"/>
                  <a:pt x="26139" y="517638"/>
                </a:cubicBezTo>
                <a:cubicBezTo>
                  <a:pt x="29218" y="542268"/>
                  <a:pt x="30802" y="567132"/>
                  <a:pt x="35376" y="591529"/>
                </a:cubicBezTo>
                <a:cubicBezTo>
                  <a:pt x="40055" y="616482"/>
                  <a:pt x="53848" y="665419"/>
                  <a:pt x="53848" y="665419"/>
                </a:cubicBezTo>
                <a:cubicBezTo>
                  <a:pt x="63284" y="957901"/>
                  <a:pt x="63085" y="1047239"/>
                  <a:pt x="63085" y="93327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275856" y="1772816"/>
            <a:ext cx="144016" cy="144016"/>
          </a:xfrm>
          <a:custGeom>
            <a:avLst/>
            <a:gdLst>
              <a:gd name="connsiteX0" fmla="*/ 166255 w 166255"/>
              <a:gd name="connsiteY0" fmla="*/ 0 h 175491"/>
              <a:gd name="connsiteX1" fmla="*/ 138546 w 166255"/>
              <a:gd name="connsiteY1" fmla="*/ 18473 h 175491"/>
              <a:gd name="connsiteX2" fmla="*/ 101600 w 166255"/>
              <a:gd name="connsiteY2" fmla="*/ 83127 h 175491"/>
              <a:gd name="connsiteX3" fmla="*/ 73891 w 166255"/>
              <a:gd name="connsiteY3" fmla="*/ 120073 h 175491"/>
              <a:gd name="connsiteX4" fmla="*/ 36946 w 166255"/>
              <a:gd name="connsiteY4" fmla="*/ 175491 h 175491"/>
              <a:gd name="connsiteX5" fmla="*/ 0 w 166255"/>
              <a:gd name="connsiteY5" fmla="*/ 157018 h 17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255" h="175491">
                <a:moveTo>
                  <a:pt x="166255" y="0"/>
                </a:moveTo>
                <a:cubicBezTo>
                  <a:pt x="157019" y="6158"/>
                  <a:pt x="146395" y="10624"/>
                  <a:pt x="138546" y="18473"/>
                </a:cubicBezTo>
                <a:cubicBezTo>
                  <a:pt x="121597" y="35422"/>
                  <a:pt x="113674" y="63809"/>
                  <a:pt x="101600" y="83127"/>
                </a:cubicBezTo>
                <a:cubicBezTo>
                  <a:pt x="93441" y="96181"/>
                  <a:pt x="82719" y="107462"/>
                  <a:pt x="73891" y="120073"/>
                </a:cubicBezTo>
                <a:cubicBezTo>
                  <a:pt x="61159" y="138261"/>
                  <a:pt x="36946" y="175491"/>
                  <a:pt x="36946" y="175491"/>
                </a:cubicBezTo>
                <a:cubicBezTo>
                  <a:pt x="6674" y="155310"/>
                  <a:pt x="20337" y="157018"/>
                  <a:pt x="0" y="1570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2982612" y="3195782"/>
            <a:ext cx="329129" cy="942109"/>
          </a:xfrm>
          <a:custGeom>
            <a:avLst/>
            <a:gdLst>
              <a:gd name="connsiteX0" fmla="*/ 148515 w 329129"/>
              <a:gd name="connsiteY0" fmla="*/ 0 h 942109"/>
              <a:gd name="connsiteX1" fmla="*/ 111570 w 329129"/>
              <a:gd name="connsiteY1" fmla="*/ 129309 h 942109"/>
              <a:gd name="connsiteX2" fmla="*/ 102333 w 329129"/>
              <a:gd name="connsiteY2" fmla="*/ 157018 h 942109"/>
              <a:gd name="connsiteX3" fmla="*/ 74624 w 329129"/>
              <a:gd name="connsiteY3" fmla="*/ 212436 h 942109"/>
              <a:gd name="connsiteX4" fmla="*/ 37679 w 329129"/>
              <a:gd name="connsiteY4" fmla="*/ 286327 h 942109"/>
              <a:gd name="connsiteX5" fmla="*/ 9970 w 329129"/>
              <a:gd name="connsiteY5" fmla="*/ 378691 h 942109"/>
              <a:gd name="connsiteX6" fmla="*/ 28443 w 329129"/>
              <a:gd name="connsiteY6" fmla="*/ 600363 h 942109"/>
              <a:gd name="connsiteX7" fmla="*/ 65388 w 329129"/>
              <a:gd name="connsiteY7" fmla="*/ 674254 h 942109"/>
              <a:gd name="connsiteX8" fmla="*/ 102333 w 329129"/>
              <a:gd name="connsiteY8" fmla="*/ 701963 h 942109"/>
              <a:gd name="connsiteX9" fmla="*/ 139279 w 329129"/>
              <a:gd name="connsiteY9" fmla="*/ 757382 h 942109"/>
              <a:gd name="connsiteX10" fmla="*/ 157752 w 329129"/>
              <a:gd name="connsiteY10" fmla="*/ 785091 h 942109"/>
              <a:gd name="connsiteX11" fmla="*/ 185461 w 329129"/>
              <a:gd name="connsiteY11" fmla="*/ 812800 h 942109"/>
              <a:gd name="connsiteX12" fmla="*/ 222406 w 329129"/>
              <a:gd name="connsiteY12" fmla="*/ 868218 h 942109"/>
              <a:gd name="connsiteX13" fmla="*/ 268588 w 329129"/>
              <a:gd name="connsiteY13" fmla="*/ 932873 h 942109"/>
              <a:gd name="connsiteX14" fmla="*/ 296297 w 329129"/>
              <a:gd name="connsiteY14" fmla="*/ 942109 h 942109"/>
              <a:gd name="connsiteX15" fmla="*/ 324006 w 329129"/>
              <a:gd name="connsiteY15" fmla="*/ 905163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9129" h="942109">
                <a:moveTo>
                  <a:pt x="148515" y="0"/>
                </a:moveTo>
                <a:cubicBezTo>
                  <a:pt x="125322" y="92774"/>
                  <a:pt x="138070" y="49811"/>
                  <a:pt x="111570" y="129309"/>
                </a:cubicBezTo>
                <a:cubicBezTo>
                  <a:pt x="108491" y="138545"/>
                  <a:pt x="107733" y="148917"/>
                  <a:pt x="102333" y="157018"/>
                </a:cubicBezTo>
                <a:cubicBezTo>
                  <a:pt x="61853" y="217740"/>
                  <a:pt x="101938" y="152346"/>
                  <a:pt x="74624" y="212436"/>
                </a:cubicBezTo>
                <a:cubicBezTo>
                  <a:pt x="63229" y="237505"/>
                  <a:pt x="46387" y="260203"/>
                  <a:pt x="37679" y="286327"/>
                </a:cubicBezTo>
                <a:cubicBezTo>
                  <a:pt x="15192" y="353788"/>
                  <a:pt x="23928" y="322854"/>
                  <a:pt x="9970" y="378691"/>
                </a:cubicBezTo>
                <a:cubicBezTo>
                  <a:pt x="11267" y="405937"/>
                  <a:pt x="0" y="537788"/>
                  <a:pt x="28443" y="600363"/>
                </a:cubicBezTo>
                <a:cubicBezTo>
                  <a:pt x="39838" y="625432"/>
                  <a:pt x="43358" y="657731"/>
                  <a:pt x="65388" y="674254"/>
                </a:cubicBezTo>
                <a:lnTo>
                  <a:pt x="102333" y="701963"/>
                </a:lnTo>
                <a:lnTo>
                  <a:pt x="139279" y="757382"/>
                </a:lnTo>
                <a:cubicBezTo>
                  <a:pt x="145437" y="766618"/>
                  <a:pt x="149903" y="777242"/>
                  <a:pt x="157752" y="785091"/>
                </a:cubicBezTo>
                <a:cubicBezTo>
                  <a:pt x="166988" y="794327"/>
                  <a:pt x="177442" y="802489"/>
                  <a:pt x="185461" y="812800"/>
                </a:cubicBezTo>
                <a:cubicBezTo>
                  <a:pt x="199091" y="830325"/>
                  <a:pt x="212477" y="848361"/>
                  <a:pt x="222406" y="868218"/>
                </a:cubicBezTo>
                <a:cubicBezTo>
                  <a:pt x="236852" y="897110"/>
                  <a:pt x="240506" y="914151"/>
                  <a:pt x="268588" y="932873"/>
                </a:cubicBezTo>
                <a:cubicBezTo>
                  <a:pt x="276689" y="938274"/>
                  <a:pt x="287061" y="939030"/>
                  <a:pt x="296297" y="942109"/>
                </a:cubicBezTo>
                <a:cubicBezTo>
                  <a:pt x="329129" y="920220"/>
                  <a:pt x="324006" y="934737"/>
                  <a:pt x="324006" y="9051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2239375" y="1348678"/>
            <a:ext cx="276810" cy="378522"/>
          </a:xfrm>
          <a:custGeom>
            <a:avLst/>
            <a:gdLst>
              <a:gd name="connsiteX0" fmla="*/ 51243 w 276810"/>
              <a:gd name="connsiteY0" fmla="*/ 36777 h 378522"/>
              <a:gd name="connsiteX1" fmla="*/ 106661 w 276810"/>
              <a:gd name="connsiteY1" fmla="*/ 82958 h 378522"/>
              <a:gd name="connsiteX2" fmla="*/ 162080 w 276810"/>
              <a:gd name="connsiteY2" fmla="*/ 119904 h 378522"/>
              <a:gd name="connsiteX3" fmla="*/ 171316 w 276810"/>
              <a:gd name="connsiteY3" fmla="*/ 156849 h 378522"/>
              <a:gd name="connsiteX4" fmla="*/ 199025 w 276810"/>
              <a:gd name="connsiteY4" fmla="*/ 175322 h 378522"/>
              <a:gd name="connsiteX5" fmla="*/ 217498 w 276810"/>
              <a:gd name="connsiteY5" fmla="*/ 203031 h 378522"/>
              <a:gd name="connsiteX6" fmla="*/ 235970 w 276810"/>
              <a:gd name="connsiteY6" fmla="*/ 258449 h 378522"/>
              <a:gd name="connsiteX7" fmla="*/ 245207 w 276810"/>
              <a:gd name="connsiteY7" fmla="*/ 286158 h 378522"/>
              <a:gd name="connsiteX8" fmla="*/ 263680 w 276810"/>
              <a:gd name="connsiteY8" fmla="*/ 313867 h 378522"/>
              <a:gd name="connsiteX9" fmla="*/ 272916 w 276810"/>
              <a:gd name="connsiteY9" fmla="*/ 378522 h 37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810" h="378522">
                <a:moveTo>
                  <a:pt x="51243" y="36777"/>
                </a:moveTo>
                <a:cubicBezTo>
                  <a:pt x="150245" y="102776"/>
                  <a:pt x="0" y="0"/>
                  <a:pt x="106661" y="82958"/>
                </a:cubicBezTo>
                <a:cubicBezTo>
                  <a:pt x="124186" y="96589"/>
                  <a:pt x="162080" y="119904"/>
                  <a:pt x="162080" y="119904"/>
                </a:cubicBezTo>
                <a:cubicBezTo>
                  <a:pt x="165159" y="132219"/>
                  <a:pt x="164275" y="146287"/>
                  <a:pt x="171316" y="156849"/>
                </a:cubicBezTo>
                <a:cubicBezTo>
                  <a:pt x="177474" y="166085"/>
                  <a:pt x="191176" y="167473"/>
                  <a:pt x="199025" y="175322"/>
                </a:cubicBezTo>
                <a:cubicBezTo>
                  <a:pt x="206874" y="183171"/>
                  <a:pt x="211340" y="193795"/>
                  <a:pt x="217498" y="203031"/>
                </a:cubicBezTo>
                <a:lnTo>
                  <a:pt x="235970" y="258449"/>
                </a:lnTo>
                <a:cubicBezTo>
                  <a:pt x="239049" y="267685"/>
                  <a:pt x="239806" y="278057"/>
                  <a:pt x="245207" y="286158"/>
                </a:cubicBezTo>
                <a:lnTo>
                  <a:pt x="263680" y="313867"/>
                </a:lnTo>
                <a:cubicBezTo>
                  <a:pt x="276810" y="353260"/>
                  <a:pt x="272916" y="331841"/>
                  <a:pt x="272916" y="37852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2604655" y="2650836"/>
            <a:ext cx="787537" cy="1514764"/>
          </a:xfrm>
          <a:custGeom>
            <a:avLst/>
            <a:gdLst>
              <a:gd name="connsiteX0" fmla="*/ 9236 w 787537"/>
              <a:gd name="connsiteY0" fmla="*/ 0 h 1514764"/>
              <a:gd name="connsiteX1" fmla="*/ 9236 w 787537"/>
              <a:gd name="connsiteY1" fmla="*/ 64655 h 1514764"/>
              <a:gd name="connsiteX2" fmla="*/ 0 w 787537"/>
              <a:gd name="connsiteY2" fmla="*/ 203200 h 1514764"/>
              <a:gd name="connsiteX3" fmla="*/ 9236 w 787537"/>
              <a:gd name="connsiteY3" fmla="*/ 683491 h 1514764"/>
              <a:gd name="connsiteX4" fmla="*/ 55418 w 787537"/>
              <a:gd name="connsiteY4" fmla="*/ 794328 h 1514764"/>
              <a:gd name="connsiteX5" fmla="*/ 83127 w 787537"/>
              <a:gd name="connsiteY5" fmla="*/ 858982 h 1514764"/>
              <a:gd name="connsiteX6" fmla="*/ 120072 w 787537"/>
              <a:gd name="connsiteY6" fmla="*/ 914400 h 1514764"/>
              <a:gd name="connsiteX7" fmla="*/ 129309 w 787537"/>
              <a:gd name="connsiteY7" fmla="*/ 951346 h 1514764"/>
              <a:gd name="connsiteX8" fmla="*/ 184727 w 787537"/>
              <a:gd name="connsiteY8" fmla="*/ 997528 h 1514764"/>
              <a:gd name="connsiteX9" fmla="*/ 230909 w 787537"/>
              <a:gd name="connsiteY9" fmla="*/ 1052946 h 1514764"/>
              <a:gd name="connsiteX10" fmla="*/ 258618 w 787537"/>
              <a:gd name="connsiteY10" fmla="*/ 1089891 h 1514764"/>
              <a:gd name="connsiteX11" fmla="*/ 304800 w 787537"/>
              <a:gd name="connsiteY11" fmla="*/ 1173019 h 1514764"/>
              <a:gd name="connsiteX12" fmla="*/ 341745 w 787537"/>
              <a:gd name="connsiteY12" fmla="*/ 1228437 h 1514764"/>
              <a:gd name="connsiteX13" fmla="*/ 415636 w 787537"/>
              <a:gd name="connsiteY13" fmla="*/ 1274619 h 1514764"/>
              <a:gd name="connsiteX14" fmla="*/ 452581 w 787537"/>
              <a:gd name="connsiteY14" fmla="*/ 1283855 h 1514764"/>
              <a:gd name="connsiteX15" fmla="*/ 480290 w 787537"/>
              <a:gd name="connsiteY15" fmla="*/ 1302328 h 1514764"/>
              <a:gd name="connsiteX16" fmla="*/ 489527 w 787537"/>
              <a:gd name="connsiteY16" fmla="*/ 1348509 h 1514764"/>
              <a:gd name="connsiteX17" fmla="*/ 526472 w 787537"/>
              <a:gd name="connsiteY17" fmla="*/ 1357746 h 1514764"/>
              <a:gd name="connsiteX18" fmla="*/ 554181 w 787537"/>
              <a:gd name="connsiteY18" fmla="*/ 1366982 h 1514764"/>
              <a:gd name="connsiteX19" fmla="*/ 609600 w 787537"/>
              <a:gd name="connsiteY19" fmla="*/ 1403928 h 1514764"/>
              <a:gd name="connsiteX20" fmla="*/ 683490 w 787537"/>
              <a:gd name="connsiteY20" fmla="*/ 1450109 h 1514764"/>
              <a:gd name="connsiteX21" fmla="*/ 748145 w 787537"/>
              <a:gd name="connsiteY21" fmla="*/ 1477819 h 1514764"/>
              <a:gd name="connsiteX22" fmla="*/ 757381 w 787537"/>
              <a:gd name="connsiteY22" fmla="*/ 1514764 h 151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87537" h="1514764">
                <a:moveTo>
                  <a:pt x="9236" y="0"/>
                </a:moveTo>
                <a:cubicBezTo>
                  <a:pt x="28807" y="78288"/>
                  <a:pt x="16371" y="440"/>
                  <a:pt x="9236" y="64655"/>
                </a:cubicBezTo>
                <a:cubicBezTo>
                  <a:pt x="4125" y="110656"/>
                  <a:pt x="3079" y="157018"/>
                  <a:pt x="0" y="203200"/>
                </a:cubicBezTo>
                <a:cubicBezTo>
                  <a:pt x="3079" y="363297"/>
                  <a:pt x="3521" y="523466"/>
                  <a:pt x="9236" y="683491"/>
                </a:cubicBezTo>
                <a:cubicBezTo>
                  <a:pt x="10659" y="723326"/>
                  <a:pt x="44232" y="760769"/>
                  <a:pt x="55418" y="794328"/>
                </a:cubicBezTo>
                <a:cubicBezTo>
                  <a:pt x="69008" y="835099"/>
                  <a:pt x="60300" y="813329"/>
                  <a:pt x="83127" y="858982"/>
                </a:cubicBezTo>
                <a:cubicBezTo>
                  <a:pt x="109642" y="965049"/>
                  <a:pt x="69045" y="837860"/>
                  <a:pt x="120072" y="914400"/>
                </a:cubicBezTo>
                <a:cubicBezTo>
                  <a:pt x="127114" y="924962"/>
                  <a:pt x="123011" y="940324"/>
                  <a:pt x="129309" y="951346"/>
                </a:cubicBezTo>
                <a:cubicBezTo>
                  <a:pt x="140250" y="970492"/>
                  <a:pt x="167071" y="985757"/>
                  <a:pt x="184727" y="997528"/>
                </a:cubicBezTo>
                <a:cubicBezTo>
                  <a:pt x="225556" y="1058770"/>
                  <a:pt x="177571" y="990719"/>
                  <a:pt x="230909" y="1052946"/>
                </a:cubicBezTo>
                <a:cubicBezTo>
                  <a:pt x="240927" y="1064634"/>
                  <a:pt x="249382" y="1077576"/>
                  <a:pt x="258618" y="1089891"/>
                </a:cubicBezTo>
                <a:cubicBezTo>
                  <a:pt x="274875" y="1138663"/>
                  <a:pt x="262453" y="1109498"/>
                  <a:pt x="304800" y="1173019"/>
                </a:cubicBezTo>
                <a:lnTo>
                  <a:pt x="341745" y="1228437"/>
                </a:lnTo>
                <a:cubicBezTo>
                  <a:pt x="370806" y="1250233"/>
                  <a:pt x="381826" y="1261940"/>
                  <a:pt x="415636" y="1274619"/>
                </a:cubicBezTo>
                <a:cubicBezTo>
                  <a:pt x="427522" y="1279076"/>
                  <a:pt x="440266" y="1280776"/>
                  <a:pt x="452581" y="1283855"/>
                </a:cubicBezTo>
                <a:cubicBezTo>
                  <a:pt x="461817" y="1290013"/>
                  <a:pt x="474782" y="1292690"/>
                  <a:pt x="480290" y="1302328"/>
                </a:cubicBezTo>
                <a:cubicBezTo>
                  <a:pt x="488079" y="1315958"/>
                  <a:pt x="479477" y="1336449"/>
                  <a:pt x="489527" y="1348509"/>
                </a:cubicBezTo>
                <a:cubicBezTo>
                  <a:pt x="497654" y="1358261"/>
                  <a:pt x="514266" y="1354259"/>
                  <a:pt x="526472" y="1357746"/>
                </a:cubicBezTo>
                <a:cubicBezTo>
                  <a:pt x="535833" y="1360421"/>
                  <a:pt x="544945" y="1363903"/>
                  <a:pt x="554181" y="1366982"/>
                </a:cubicBezTo>
                <a:cubicBezTo>
                  <a:pt x="590127" y="1420900"/>
                  <a:pt x="549956" y="1374106"/>
                  <a:pt x="609600" y="1403928"/>
                </a:cubicBezTo>
                <a:cubicBezTo>
                  <a:pt x="635578" y="1416917"/>
                  <a:pt x="657512" y="1437120"/>
                  <a:pt x="683490" y="1450109"/>
                </a:cubicBezTo>
                <a:cubicBezTo>
                  <a:pt x="729144" y="1472936"/>
                  <a:pt x="707374" y="1464228"/>
                  <a:pt x="748145" y="1477819"/>
                </a:cubicBezTo>
                <a:cubicBezTo>
                  <a:pt x="780722" y="1510396"/>
                  <a:pt x="787537" y="1499687"/>
                  <a:pt x="757381" y="15147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124364" y="4283216"/>
            <a:ext cx="1311563" cy="214893"/>
          </a:xfrm>
          <a:custGeom>
            <a:avLst/>
            <a:gdLst>
              <a:gd name="connsiteX0" fmla="*/ 0 w 1311563"/>
              <a:gd name="connsiteY0" fmla="*/ 122529 h 214893"/>
              <a:gd name="connsiteX1" fmla="*/ 267854 w 1311563"/>
              <a:gd name="connsiteY1" fmla="*/ 168711 h 214893"/>
              <a:gd name="connsiteX2" fmla="*/ 489527 w 1311563"/>
              <a:gd name="connsiteY2" fmla="*/ 187184 h 214893"/>
              <a:gd name="connsiteX3" fmla="*/ 646545 w 1311563"/>
              <a:gd name="connsiteY3" fmla="*/ 214893 h 214893"/>
              <a:gd name="connsiteX4" fmla="*/ 785091 w 1311563"/>
              <a:gd name="connsiteY4" fmla="*/ 205657 h 214893"/>
              <a:gd name="connsiteX5" fmla="*/ 831272 w 1311563"/>
              <a:gd name="connsiteY5" fmla="*/ 168711 h 214893"/>
              <a:gd name="connsiteX6" fmla="*/ 877454 w 1311563"/>
              <a:gd name="connsiteY6" fmla="*/ 159475 h 214893"/>
              <a:gd name="connsiteX7" fmla="*/ 905163 w 1311563"/>
              <a:gd name="connsiteY7" fmla="*/ 141002 h 214893"/>
              <a:gd name="connsiteX8" fmla="*/ 942109 w 1311563"/>
              <a:gd name="connsiteY8" fmla="*/ 122529 h 214893"/>
              <a:gd name="connsiteX9" fmla="*/ 997527 w 1311563"/>
              <a:gd name="connsiteY9" fmla="*/ 104057 h 214893"/>
              <a:gd name="connsiteX10" fmla="*/ 1071418 w 1311563"/>
              <a:gd name="connsiteY10" fmla="*/ 67111 h 214893"/>
              <a:gd name="connsiteX11" fmla="*/ 1108363 w 1311563"/>
              <a:gd name="connsiteY11" fmla="*/ 39402 h 214893"/>
              <a:gd name="connsiteX12" fmla="*/ 1136072 w 1311563"/>
              <a:gd name="connsiteY12" fmla="*/ 30166 h 214893"/>
              <a:gd name="connsiteX13" fmla="*/ 1200727 w 1311563"/>
              <a:gd name="connsiteY13" fmla="*/ 2457 h 214893"/>
              <a:gd name="connsiteX14" fmla="*/ 1311563 w 1311563"/>
              <a:gd name="connsiteY14" fmla="*/ 2457 h 21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1563" h="214893">
                <a:moveTo>
                  <a:pt x="0" y="122529"/>
                </a:moveTo>
                <a:cubicBezTo>
                  <a:pt x="89285" y="137923"/>
                  <a:pt x="178032" y="156848"/>
                  <a:pt x="267854" y="168711"/>
                </a:cubicBezTo>
                <a:cubicBezTo>
                  <a:pt x="341363" y="178420"/>
                  <a:pt x="489527" y="187184"/>
                  <a:pt x="489527" y="187184"/>
                </a:cubicBezTo>
                <a:cubicBezTo>
                  <a:pt x="531242" y="196454"/>
                  <a:pt x="601892" y="214893"/>
                  <a:pt x="646545" y="214893"/>
                </a:cubicBezTo>
                <a:cubicBezTo>
                  <a:pt x="692830" y="214893"/>
                  <a:pt x="738909" y="208736"/>
                  <a:pt x="785091" y="205657"/>
                </a:cubicBezTo>
                <a:cubicBezTo>
                  <a:pt x="800485" y="193342"/>
                  <a:pt x="813640" y="177527"/>
                  <a:pt x="831272" y="168711"/>
                </a:cubicBezTo>
                <a:cubicBezTo>
                  <a:pt x="845313" y="161690"/>
                  <a:pt x="862755" y="164987"/>
                  <a:pt x="877454" y="159475"/>
                </a:cubicBezTo>
                <a:cubicBezTo>
                  <a:pt x="887848" y="155577"/>
                  <a:pt x="895525" y="146510"/>
                  <a:pt x="905163" y="141002"/>
                </a:cubicBezTo>
                <a:cubicBezTo>
                  <a:pt x="917118" y="134171"/>
                  <a:pt x="929325" y="127643"/>
                  <a:pt x="942109" y="122529"/>
                </a:cubicBezTo>
                <a:cubicBezTo>
                  <a:pt x="960188" y="115297"/>
                  <a:pt x="980111" y="112765"/>
                  <a:pt x="997527" y="104057"/>
                </a:cubicBezTo>
                <a:cubicBezTo>
                  <a:pt x="1022157" y="91742"/>
                  <a:pt x="1049388" y="83634"/>
                  <a:pt x="1071418" y="67111"/>
                </a:cubicBezTo>
                <a:cubicBezTo>
                  <a:pt x="1083733" y="57875"/>
                  <a:pt x="1094997" y="47039"/>
                  <a:pt x="1108363" y="39402"/>
                </a:cubicBezTo>
                <a:cubicBezTo>
                  <a:pt x="1116816" y="34572"/>
                  <a:pt x="1127123" y="34001"/>
                  <a:pt x="1136072" y="30166"/>
                </a:cubicBezTo>
                <a:cubicBezTo>
                  <a:pt x="1148252" y="24946"/>
                  <a:pt x="1183625" y="3597"/>
                  <a:pt x="1200727" y="2457"/>
                </a:cubicBezTo>
                <a:cubicBezTo>
                  <a:pt x="1237591" y="0"/>
                  <a:pt x="1274618" y="2457"/>
                  <a:pt x="1311563" y="24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487055" y="3057236"/>
            <a:ext cx="1717963" cy="1091099"/>
          </a:xfrm>
          <a:custGeom>
            <a:avLst/>
            <a:gdLst>
              <a:gd name="connsiteX0" fmla="*/ 0 w 1717963"/>
              <a:gd name="connsiteY0" fmla="*/ 0 h 1091099"/>
              <a:gd name="connsiteX1" fmla="*/ 92363 w 1717963"/>
              <a:gd name="connsiteY1" fmla="*/ 18473 h 1091099"/>
              <a:gd name="connsiteX2" fmla="*/ 138545 w 1717963"/>
              <a:gd name="connsiteY2" fmla="*/ 27709 h 1091099"/>
              <a:gd name="connsiteX3" fmla="*/ 166254 w 1717963"/>
              <a:gd name="connsiteY3" fmla="*/ 46182 h 1091099"/>
              <a:gd name="connsiteX4" fmla="*/ 258618 w 1717963"/>
              <a:gd name="connsiteY4" fmla="*/ 73891 h 1091099"/>
              <a:gd name="connsiteX5" fmla="*/ 286327 w 1717963"/>
              <a:gd name="connsiteY5" fmla="*/ 92364 h 1091099"/>
              <a:gd name="connsiteX6" fmla="*/ 350981 w 1717963"/>
              <a:gd name="connsiteY6" fmla="*/ 110837 h 1091099"/>
              <a:gd name="connsiteX7" fmla="*/ 415636 w 1717963"/>
              <a:gd name="connsiteY7" fmla="*/ 138546 h 1091099"/>
              <a:gd name="connsiteX8" fmla="*/ 443345 w 1717963"/>
              <a:gd name="connsiteY8" fmla="*/ 157019 h 1091099"/>
              <a:gd name="connsiteX9" fmla="*/ 471054 w 1717963"/>
              <a:gd name="connsiteY9" fmla="*/ 166255 h 1091099"/>
              <a:gd name="connsiteX10" fmla="*/ 581890 w 1717963"/>
              <a:gd name="connsiteY10" fmla="*/ 230909 h 1091099"/>
              <a:gd name="connsiteX11" fmla="*/ 600363 w 1717963"/>
              <a:gd name="connsiteY11" fmla="*/ 258619 h 1091099"/>
              <a:gd name="connsiteX12" fmla="*/ 628072 w 1717963"/>
              <a:gd name="connsiteY12" fmla="*/ 277091 h 1091099"/>
              <a:gd name="connsiteX13" fmla="*/ 692727 w 1717963"/>
              <a:gd name="connsiteY13" fmla="*/ 332509 h 1091099"/>
              <a:gd name="connsiteX14" fmla="*/ 701963 w 1717963"/>
              <a:gd name="connsiteY14" fmla="*/ 360219 h 1091099"/>
              <a:gd name="connsiteX15" fmla="*/ 794327 w 1717963"/>
              <a:gd name="connsiteY15" fmla="*/ 443346 h 1091099"/>
              <a:gd name="connsiteX16" fmla="*/ 877454 w 1717963"/>
              <a:gd name="connsiteY16" fmla="*/ 517237 h 1091099"/>
              <a:gd name="connsiteX17" fmla="*/ 988290 w 1717963"/>
              <a:gd name="connsiteY17" fmla="*/ 572655 h 1091099"/>
              <a:gd name="connsiteX18" fmla="*/ 1025236 w 1717963"/>
              <a:gd name="connsiteY18" fmla="*/ 618837 h 1091099"/>
              <a:gd name="connsiteX19" fmla="*/ 1062181 w 1717963"/>
              <a:gd name="connsiteY19" fmla="*/ 628073 h 1091099"/>
              <a:gd name="connsiteX20" fmla="*/ 1145309 w 1717963"/>
              <a:gd name="connsiteY20" fmla="*/ 683491 h 1091099"/>
              <a:gd name="connsiteX21" fmla="*/ 1200727 w 1717963"/>
              <a:gd name="connsiteY21" fmla="*/ 748146 h 1091099"/>
              <a:gd name="connsiteX22" fmla="*/ 1283854 w 1717963"/>
              <a:gd name="connsiteY22" fmla="*/ 831273 h 1091099"/>
              <a:gd name="connsiteX23" fmla="*/ 1311563 w 1717963"/>
              <a:gd name="connsiteY23" fmla="*/ 849746 h 1091099"/>
              <a:gd name="connsiteX24" fmla="*/ 1376218 w 1717963"/>
              <a:gd name="connsiteY24" fmla="*/ 914400 h 1091099"/>
              <a:gd name="connsiteX25" fmla="*/ 1422400 w 1717963"/>
              <a:gd name="connsiteY25" fmla="*/ 969819 h 1091099"/>
              <a:gd name="connsiteX26" fmla="*/ 1468581 w 1717963"/>
              <a:gd name="connsiteY26" fmla="*/ 979055 h 1091099"/>
              <a:gd name="connsiteX27" fmla="*/ 1524000 w 1717963"/>
              <a:gd name="connsiteY27" fmla="*/ 997528 h 1091099"/>
              <a:gd name="connsiteX28" fmla="*/ 1560945 w 1717963"/>
              <a:gd name="connsiteY28" fmla="*/ 1006764 h 1091099"/>
              <a:gd name="connsiteX29" fmla="*/ 1588654 w 1717963"/>
              <a:gd name="connsiteY29" fmla="*/ 1025237 h 1091099"/>
              <a:gd name="connsiteX30" fmla="*/ 1616363 w 1717963"/>
              <a:gd name="connsiteY30" fmla="*/ 1034473 h 1091099"/>
              <a:gd name="connsiteX31" fmla="*/ 1644072 w 1717963"/>
              <a:gd name="connsiteY31" fmla="*/ 1062182 h 1091099"/>
              <a:gd name="connsiteX32" fmla="*/ 1699490 w 1717963"/>
              <a:gd name="connsiteY32" fmla="*/ 1089891 h 1091099"/>
              <a:gd name="connsiteX33" fmla="*/ 1717963 w 1717963"/>
              <a:gd name="connsiteY33" fmla="*/ 1089891 h 109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17963" h="1091099">
                <a:moveTo>
                  <a:pt x="0" y="0"/>
                </a:moveTo>
                <a:lnTo>
                  <a:pt x="92363" y="18473"/>
                </a:lnTo>
                <a:lnTo>
                  <a:pt x="138545" y="27709"/>
                </a:lnTo>
                <a:cubicBezTo>
                  <a:pt x="147781" y="33867"/>
                  <a:pt x="156110" y="41673"/>
                  <a:pt x="166254" y="46182"/>
                </a:cubicBezTo>
                <a:cubicBezTo>
                  <a:pt x="195169" y="59034"/>
                  <a:pt x="227910" y="66214"/>
                  <a:pt x="258618" y="73891"/>
                </a:cubicBezTo>
                <a:cubicBezTo>
                  <a:pt x="267854" y="80049"/>
                  <a:pt x="276398" y="87400"/>
                  <a:pt x="286327" y="92364"/>
                </a:cubicBezTo>
                <a:cubicBezTo>
                  <a:pt x="299574" y="98987"/>
                  <a:pt x="339149" y="107879"/>
                  <a:pt x="350981" y="110837"/>
                </a:cubicBezTo>
                <a:cubicBezTo>
                  <a:pt x="420550" y="157215"/>
                  <a:pt x="332130" y="102757"/>
                  <a:pt x="415636" y="138546"/>
                </a:cubicBezTo>
                <a:cubicBezTo>
                  <a:pt x="425839" y="142919"/>
                  <a:pt x="433416" y="152055"/>
                  <a:pt x="443345" y="157019"/>
                </a:cubicBezTo>
                <a:cubicBezTo>
                  <a:pt x="452053" y="161373"/>
                  <a:pt x="461818" y="163176"/>
                  <a:pt x="471054" y="166255"/>
                </a:cubicBezTo>
                <a:cubicBezTo>
                  <a:pt x="543656" y="214656"/>
                  <a:pt x="506615" y="193271"/>
                  <a:pt x="581890" y="230909"/>
                </a:cubicBezTo>
                <a:cubicBezTo>
                  <a:pt x="588048" y="240146"/>
                  <a:pt x="592513" y="250769"/>
                  <a:pt x="600363" y="258619"/>
                </a:cubicBezTo>
                <a:cubicBezTo>
                  <a:pt x="608212" y="266468"/>
                  <a:pt x="619039" y="270639"/>
                  <a:pt x="628072" y="277091"/>
                </a:cubicBezTo>
                <a:cubicBezTo>
                  <a:pt x="669543" y="306712"/>
                  <a:pt x="659160" y="298942"/>
                  <a:pt x="692727" y="332509"/>
                </a:cubicBezTo>
                <a:cubicBezTo>
                  <a:pt x="695806" y="341746"/>
                  <a:pt x="697609" y="351511"/>
                  <a:pt x="701963" y="360219"/>
                </a:cubicBezTo>
                <a:cubicBezTo>
                  <a:pt x="727198" y="410690"/>
                  <a:pt x="740168" y="389187"/>
                  <a:pt x="794327" y="443346"/>
                </a:cubicBezTo>
                <a:cubicBezTo>
                  <a:pt x="818050" y="467069"/>
                  <a:pt x="848418" y="500157"/>
                  <a:pt x="877454" y="517237"/>
                </a:cubicBezTo>
                <a:cubicBezTo>
                  <a:pt x="913057" y="538180"/>
                  <a:pt x="988290" y="572655"/>
                  <a:pt x="988290" y="572655"/>
                </a:cubicBezTo>
                <a:cubicBezTo>
                  <a:pt x="1000605" y="588049"/>
                  <a:pt x="1009465" y="607009"/>
                  <a:pt x="1025236" y="618837"/>
                </a:cubicBezTo>
                <a:cubicBezTo>
                  <a:pt x="1035391" y="626453"/>
                  <a:pt x="1050581" y="622918"/>
                  <a:pt x="1062181" y="628073"/>
                </a:cubicBezTo>
                <a:cubicBezTo>
                  <a:pt x="1083646" y="637613"/>
                  <a:pt x="1126515" y="667382"/>
                  <a:pt x="1145309" y="683491"/>
                </a:cubicBezTo>
                <a:cubicBezTo>
                  <a:pt x="1192865" y="724253"/>
                  <a:pt x="1154619" y="698196"/>
                  <a:pt x="1200727" y="748146"/>
                </a:cubicBezTo>
                <a:cubicBezTo>
                  <a:pt x="1227306" y="776940"/>
                  <a:pt x="1251249" y="809536"/>
                  <a:pt x="1283854" y="831273"/>
                </a:cubicBezTo>
                <a:cubicBezTo>
                  <a:pt x="1293090" y="837431"/>
                  <a:pt x="1303714" y="841897"/>
                  <a:pt x="1311563" y="849746"/>
                </a:cubicBezTo>
                <a:cubicBezTo>
                  <a:pt x="1397765" y="935948"/>
                  <a:pt x="1277700" y="840513"/>
                  <a:pt x="1376218" y="914400"/>
                </a:cubicBezTo>
                <a:cubicBezTo>
                  <a:pt x="1386827" y="930315"/>
                  <a:pt x="1404619" y="960929"/>
                  <a:pt x="1422400" y="969819"/>
                </a:cubicBezTo>
                <a:cubicBezTo>
                  <a:pt x="1436441" y="976840"/>
                  <a:pt x="1453436" y="974924"/>
                  <a:pt x="1468581" y="979055"/>
                </a:cubicBezTo>
                <a:cubicBezTo>
                  <a:pt x="1487367" y="984178"/>
                  <a:pt x="1505109" y="992805"/>
                  <a:pt x="1524000" y="997528"/>
                </a:cubicBezTo>
                <a:lnTo>
                  <a:pt x="1560945" y="1006764"/>
                </a:lnTo>
                <a:cubicBezTo>
                  <a:pt x="1570181" y="1012922"/>
                  <a:pt x="1578725" y="1020273"/>
                  <a:pt x="1588654" y="1025237"/>
                </a:cubicBezTo>
                <a:cubicBezTo>
                  <a:pt x="1597362" y="1029591"/>
                  <a:pt x="1608262" y="1029073"/>
                  <a:pt x="1616363" y="1034473"/>
                </a:cubicBezTo>
                <a:cubicBezTo>
                  <a:pt x="1627231" y="1041719"/>
                  <a:pt x="1634037" y="1053820"/>
                  <a:pt x="1644072" y="1062182"/>
                </a:cubicBezTo>
                <a:cubicBezTo>
                  <a:pt x="1661280" y="1076522"/>
                  <a:pt x="1677565" y="1085506"/>
                  <a:pt x="1699490" y="1089891"/>
                </a:cubicBezTo>
                <a:cubicBezTo>
                  <a:pt x="1705528" y="1091099"/>
                  <a:pt x="1711805" y="1089891"/>
                  <a:pt x="1717963" y="10898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1422400" y="1754909"/>
            <a:ext cx="204134" cy="286327"/>
          </a:xfrm>
          <a:custGeom>
            <a:avLst/>
            <a:gdLst>
              <a:gd name="connsiteX0" fmla="*/ 0 w 204134"/>
              <a:gd name="connsiteY0" fmla="*/ 0 h 286327"/>
              <a:gd name="connsiteX1" fmla="*/ 27709 w 204134"/>
              <a:gd name="connsiteY1" fmla="*/ 27709 h 286327"/>
              <a:gd name="connsiteX2" fmla="*/ 36945 w 204134"/>
              <a:gd name="connsiteY2" fmla="*/ 55418 h 286327"/>
              <a:gd name="connsiteX3" fmla="*/ 73891 w 204134"/>
              <a:gd name="connsiteY3" fmla="*/ 110836 h 286327"/>
              <a:gd name="connsiteX4" fmla="*/ 92364 w 204134"/>
              <a:gd name="connsiteY4" fmla="*/ 138546 h 286327"/>
              <a:gd name="connsiteX5" fmla="*/ 129309 w 204134"/>
              <a:gd name="connsiteY5" fmla="*/ 184727 h 286327"/>
              <a:gd name="connsiteX6" fmla="*/ 147782 w 204134"/>
              <a:gd name="connsiteY6" fmla="*/ 221673 h 286327"/>
              <a:gd name="connsiteX7" fmla="*/ 166255 w 204134"/>
              <a:gd name="connsiteY7" fmla="*/ 249382 h 286327"/>
              <a:gd name="connsiteX8" fmla="*/ 184727 w 204134"/>
              <a:gd name="connsiteY8" fmla="*/ 286327 h 28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34" h="286327">
                <a:moveTo>
                  <a:pt x="0" y="0"/>
                </a:moveTo>
                <a:cubicBezTo>
                  <a:pt x="9236" y="9236"/>
                  <a:pt x="20463" y="16841"/>
                  <a:pt x="27709" y="27709"/>
                </a:cubicBezTo>
                <a:cubicBezTo>
                  <a:pt x="33109" y="35810"/>
                  <a:pt x="32217" y="46907"/>
                  <a:pt x="36945" y="55418"/>
                </a:cubicBezTo>
                <a:cubicBezTo>
                  <a:pt x="47727" y="74826"/>
                  <a:pt x="61576" y="92363"/>
                  <a:pt x="73891" y="110836"/>
                </a:cubicBezTo>
                <a:lnTo>
                  <a:pt x="92364" y="138546"/>
                </a:lnTo>
                <a:cubicBezTo>
                  <a:pt x="114416" y="204704"/>
                  <a:pt x="82889" y="129024"/>
                  <a:pt x="129309" y="184727"/>
                </a:cubicBezTo>
                <a:cubicBezTo>
                  <a:pt x="138124" y="195305"/>
                  <a:pt x="140951" y="209718"/>
                  <a:pt x="147782" y="221673"/>
                </a:cubicBezTo>
                <a:cubicBezTo>
                  <a:pt x="153290" y="231311"/>
                  <a:pt x="159148" y="240854"/>
                  <a:pt x="166255" y="249382"/>
                </a:cubicBezTo>
                <a:cubicBezTo>
                  <a:pt x="194244" y="282968"/>
                  <a:pt x="204134" y="266922"/>
                  <a:pt x="184727" y="28632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299855" y="2937164"/>
            <a:ext cx="1016000" cy="1184201"/>
          </a:xfrm>
          <a:custGeom>
            <a:avLst/>
            <a:gdLst>
              <a:gd name="connsiteX0" fmla="*/ 0 w 1016000"/>
              <a:gd name="connsiteY0" fmla="*/ 0 h 1184201"/>
              <a:gd name="connsiteX1" fmla="*/ 18472 w 1016000"/>
              <a:gd name="connsiteY1" fmla="*/ 46181 h 1184201"/>
              <a:gd name="connsiteX2" fmla="*/ 55418 w 1016000"/>
              <a:gd name="connsiteY2" fmla="*/ 101600 h 1184201"/>
              <a:gd name="connsiteX3" fmla="*/ 64654 w 1016000"/>
              <a:gd name="connsiteY3" fmla="*/ 129309 h 1184201"/>
              <a:gd name="connsiteX4" fmla="*/ 73890 w 1016000"/>
              <a:gd name="connsiteY4" fmla="*/ 166254 h 1184201"/>
              <a:gd name="connsiteX5" fmla="*/ 92363 w 1016000"/>
              <a:gd name="connsiteY5" fmla="*/ 203200 h 1184201"/>
              <a:gd name="connsiteX6" fmla="*/ 101600 w 1016000"/>
              <a:gd name="connsiteY6" fmla="*/ 230909 h 1184201"/>
              <a:gd name="connsiteX7" fmla="*/ 138545 w 1016000"/>
              <a:gd name="connsiteY7" fmla="*/ 286327 h 1184201"/>
              <a:gd name="connsiteX8" fmla="*/ 157018 w 1016000"/>
              <a:gd name="connsiteY8" fmla="*/ 314036 h 1184201"/>
              <a:gd name="connsiteX9" fmla="*/ 212436 w 1016000"/>
              <a:gd name="connsiteY9" fmla="*/ 369454 h 1184201"/>
              <a:gd name="connsiteX10" fmla="*/ 240145 w 1016000"/>
              <a:gd name="connsiteY10" fmla="*/ 397163 h 1184201"/>
              <a:gd name="connsiteX11" fmla="*/ 277090 w 1016000"/>
              <a:gd name="connsiteY11" fmla="*/ 452581 h 1184201"/>
              <a:gd name="connsiteX12" fmla="*/ 286327 w 1016000"/>
              <a:gd name="connsiteY12" fmla="*/ 480291 h 1184201"/>
              <a:gd name="connsiteX13" fmla="*/ 323272 w 1016000"/>
              <a:gd name="connsiteY13" fmla="*/ 517236 h 1184201"/>
              <a:gd name="connsiteX14" fmla="*/ 369454 w 1016000"/>
              <a:gd name="connsiteY14" fmla="*/ 581891 h 1184201"/>
              <a:gd name="connsiteX15" fmla="*/ 406400 w 1016000"/>
              <a:gd name="connsiteY15" fmla="*/ 637309 h 1184201"/>
              <a:gd name="connsiteX16" fmla="*/ 452581 w 1016000"/>
              <a:gd name="connsiteY16" fmla="*/ 692727 h 1184201"/>
              <a:gd name="connsiteX17" fmla="*/ 480290 w 1016000"/>
              <a:gd name="connsiteY17" fmla="*/ 757381 h 1184201"/>
              <a:gd name="connsiteX18" fmla="*/ 535709 w 1016000"/>
              <a:gd name="connsiteY18" fmla="*/ 775854 h 1184201"/>
              <a:gd name="connsiteX19" fmla="*/ 591127 w 1016000"/>
              <a:gd name="connsiteY19" fmla="*/ 812800 h 1184201"/>
              <a:gd name="connsiteX20" fmla="*/ 646545 w 1016000"/>
              <a:gd name="connsiteY20" fmla="*/ 858981 h 1184201"/>
              <a:gd name="connsiteX21" fmla="*/ 683490 w 1016000"/>
              <a:gd name="connsiteY21" fmla="*/ 914400 h 1184201"/>
              <a:gd name="connsiteX22" fmla="*/ 729672 w 1016000"/>
              <a:gd name="connsiteY22" fmla="*/ 969818 h 1184201"/>
              <a:gd name="connsiteX23" fmla="*/ 757381 w 1016000"/>
              <a:gd name="connsiteY23" fmla="*/ 997527 h 1184201"/>
              <a:gd name="connsiteX24" fmla="*/ 840509 w 1016000"/>
              <a:gd name="connsiteY24" fmla="*/ 1089891 h 1184201"/>
              <a:gd name="connsiteX25" fmla="*/ 905163 w 1016000"/>
              <a:gd name="connsiteY25" fmla="*/ 1126836 h 1184201"/>
              <a:gd name="connsiteX26" fmla="*/ 932872 w 1016000"/>
              <a:gd name="connsiteY26" fmla="*/ 1145309 h 1184201"/>
              <a:gd name="connsiteX27" fmla="*/ 969818 w 1016000"/>
              <a:gd name="connsiteY27" fmla="*/ 1173018 h 1184201"/>
              <a:gd name="connsiteX28" fmla="*/ 1016000 w 1016000"/>
              <a:gd name="connsiteY28" fmla="*/ 1182254 h 118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16000" h="1184201">
                <a:moveTo>
                  <a:pt x="0" y="0"/>
                </a:moveTo>
                <a:cubicBezTo>
                  <a:pt x="6157" y="15394"/>
                  <a:pt x="10533" y="31626"/>
                  <a:pt x="18472" y="46181"/>
                </a:cubicBezTo>
                <a:cubicBezTo>
                  <a:pt x="29103" y="65672"/>
                  <a:pt x="55418" y="101600"/>
                  <a:pt x="55418" y="101600"/>
                </a:cubicBezTo>
                <a:cubicBezTo>
                  <a:pt x="58497" y="110836"/>
                  <a:pt x="61979" y="119948"/>
                  <a:pt x="64654" y="129309"/>
                </a:cubicBezTo>
                <a:cubicBezTo>
                  <a:pt x="68141" y="141515"/>
                  <a:pt x="69433" y="154368"/>
                  <a:pt x="73890" y="166254"/>
                </a:cubicBezTo>
                <a:cubicBezTo>
                  <a:pt x="78725" y="179146"/>
                  <a:pt x="86939" y="190544"/>
                  <a:pt x="92363" y="203200"/>
                </a:cubicBezTo>
                <a:cubicBezTo>
                  <a:pt x="96198" y="212149"/>
                  <a:pt x="96872" y="222398"/>
                  <a:pt x="101600" y="230909"/>
                </a:cubicBezTo>
                <a:cubicBezTo>
                  <a:pt x="112382" y="250316"/>
                  <a:pt x="126230" y="267854"/>
                  <a:pt x="138545" y="286327"/>
                </a:cubicBezTo>
                <a:cubicBezTo>
                  <a:pt x="144703" y="295563"/>
                  <a:pt x="149169" y="306187"/>
                  <a:pt x="157018" y="314036"/>
                </a:cubicBezTo>
                <a:lnTo>
                  <a:pt x="212436" y="369454"/>
                </a:lnTo>
                <a:lnTo>
                  <a:pt x="240145" y="397163"/>
                </a:lnTo>
                <a:cubicBezTo>
                  <a:pt x="262106" y="463047"/>
                  <a:pt x="230966" y="383396"/>
                  <a:pt x="277090" y="452581"/>
                </a:cubicBezTo>
                <a:cubicBezTo>
                  <a:pt x="282491" y="460682"/>
                  <a:pt x="280668" y="472368"/>
                  <a:pt x="286327" y="480291"/>
                </a:cubicBezTo>
                <a:cubicBezTo>
                  <a:pt x="296450" y="494463"/>
                  <a:pt x="312822" y="503303"/>
                  <a:pt x="323272" y="517236"/>
                </a:cubicBezTo>
                <a:cubicBezTo>
                  <a:pt x="396220" y="614500"/>
                  <a:pt x="285870" y="498304"/>
                  <a:pt x="369454" y="581891"/>
                </a:cubicBezTo>
                <a:cubicBezTo>
                  <a:pt x="385686" y="630588"/>
                  <a:pt x="367961" y="591183"/>
                  <a:pt x="406400" y="637309"/>
                </a:cubicBezTo>
                <a:cubicBezTo>
                  <a:pt x="470703" y="714472"/>
                  <a:pt x="371618" y="611764"/>
                  <a:pt x="452581" y="692727"/>
                </a:cubicBezTo>
                <a:cubicBezTo>
                  <a:pt x="457204" y="706595"/>
                  <a:pt x="470147" y="749774"/>
                  <a:pt x="480290" y="757381"/>
                </a:cubicBezTo>
                <a:cubicBezTo>
                  <a:pt x="495868" y="769064"/>
                  <a:pt x="535709" y="775854"/>
                  <a:pt x="535709" y="775854"/>
                </a:cubicBezTo>
                <a:lnTo>
                  <a:pt x="591127" y="812800"/>
                </a:lnTo>
                <a:cubicBezTo>
                  <a:pt x="615758" y="829221"/>
                  <a:pt x="627397" y="834362"/>
                  <a:pt x="646545" y="858981"/>
                </a:cubicBezTo>
                <a:cubicBezTo>
                  <a:pt x="660175" y="876506"/>
                  <a:pt x="667791" y="898701"/>
                  <a:pt x="683490" y="914400"/>
                </a:cubicBezTo>
                <a:cubicBezTo>
                  <a:pt x="764437" y="995344"/>
                  <a:pt x="665384" y="892671"/>
                  <a:pt x="729672" y="969818"/>
                </a:cubicBezTo>
                <a:cubicBezTo>
                  <a:pt x="738034" y="979853"/>
                  <a:pt x="748880" y="987609"/>
                  <a:pt x="757381" y="997527"/>
                </a:cubicBezTo>
                <a:cubicBezTo>
                  <a:pt x="789178" y="1034624"/>
                  <a:pt x="793869" y="1058799"/>
                  <a:pt x="840509" y="1089891"/>
                </a:cubicBezTo>
                <a:cubicBezTo>
                  <a:pt x="908028" y="1134902"/>
                  <a:pt x="823121" y="1079954"/>
                  <a:pt x="905163" y="1126836"/>
                </a:cubicBezTo>
                <a:cubicBezTo>
                  <a:pt x="914801" y="1132344"/>
                  <a:pt x="923839" y="1138857"/>
                  <a:pt x="932872" y="1145309"/>
                </a:cubicBezTo>
                <a:cubicBezTo>
                  <a:pt x="945399" y="1154257"/>
                  <a:pt x="956452" y="1165381"/>
                  <a:pt x="969818" y="1173018"/>
                </a:cubicBezTo>
                <a:cubicBezTo>
                  <a:pt x="989389" y="1184201"/>
                  <a:pt x="996633" y="1182254"/>
                  <a:pt x="1016000" y="11822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627784" y="1412776"/>
            <a:ext cx="374168" cy="645510"/>
          </a:xfrm>
          <a:custGeom>
            <a:avLst/>
            <a:gdLst>
              <a:gd name="connsiteX0" fmla="*/ 0 w 374168"/>
              <a:gd name="connsiteY0" fmla="*/ 0 h 645510"/>
              <a:gd name="connsiteX1" fmla="*/ 27709 w 374168"/>
              <a:gd name="connsiteY1" fmla="*/ 18473 h 645510"/>
              <a:gd name="connsiteX2" fmla="*/ 46181 w 374168"/>
              <a:gd name="connsiteY2" fmla="*/ 55418 h 645510"/>
              <a:gd name="connsiteX3" fmla="*/ 64654 w 374168"/>
              <a:gd name="connsiteY3" fmla="*/ 110837 h 645510"/>
              <a:gd name="connsiteX4" fmla="*/ 83127 w 374168"/>
              <a:gd name="connsiteY4" fmla="*/ 175491 h 645510"/>
              <a:gd name="connsiteX5" fmla="*/ 92363 w 374168"/>
              <a:gd name="connsiteY5" fmla="*/ 286328 h 645510"/>
              <a:gd name="connsiteX6" fmla="*/ 110836 w 374168"/>
              <a:gd name="connsiteY6" fmla="*/ 323273 h 645510"/>
              <a:gd name="connsiteX7" fmla="*/ 129309 w 374168"/>
              <a:gd name="connsiteY7" fmla="*/ 378691 h 645510"/>
              <a:gd name="connsiteX8" fmla="*/ 157018 w 374168"/>
              <a:gd name="connsiteY8" fmla="*/ 443346 h 645510"/>
              <a:gd name="connsiteX9" fmla="*/ 184727 w 374168"/>
              <a:gd name="connsiteY9" fmla="*/ 471055 h 645510"/>
              <a:gd name="connsiteX10" fmla="*/ 203200 w 374168"/>
              <a:gd name="connsiteY10" fmla="*/ 498764 h 645510"/>
              <a:gd name="connsiteX11" fmla="*/ 240145 w 374168"/>
              <a:gd name="connsiteY11" fmla="*/ 517237 h 645510"/>
              <a:gd name="connsiteX12" fmla="*/ 267854 w 374168"/>
              <a:gd name="connsiteY12" fmla="*/ 535709 h 645510"/>
              <a:gd name="connsiteX13" fmla="*/ 295563 w 374168"/>
              <a:gd name="connsiteY13" fmla="*/ 572655 h 645510"/>
              <a:gd name="connsiteX14" fmla="*/ 323272 w 374168"/>
              <a:gd name="connsiteY14" fmla="*/ 581891 h 645510"/>
              <a:gd name="connsiteX15" fmla="*/ 350981 w 374168"/>
              <a:gd name="connsiteY15" fmla="*/ 628073 h 64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4168" h="645510">
                <a:moveTo>
                  <a:pt x="0" y="0"/>
                </a:moveTo>
                <a:cubicBezTo>
                  <a:pt x="9236" y="6158"/>
                  <a:pt x="20603" y="9945"/>
                  <a:pt x="27709" y="18473"/>
                </a:cubicBezTo>
                <a:cubicBezTo>
                  <a:pt x="36523" y="29050"/>
                  <a:pt x="41068" y="42634"/>
                  <a:pt x="46181" y="55418"/>
                </a:cubicBezTo>
                <a:cubicBezTo>
                  <a:pt x="53413" y="73498"/>
                  <a:pt x="58496" y="92364"/>
                  <a:pt x="64654" y="110837"/>
                </a:cubicBezTo>
                <a:cubicBezTo>
                  <a:pt x="77907" y="150596"/>
                  <a:pt x="71527" y="129091"/>
                  <a:pt x="83127" y="175491"/>
                </a:cubicBezTo>
                <a:cubicBezTo>
                  <a:pt x="86206" y="212437"/>
                  <a:pt x="85531" y="249889"/>
                  <a:pt x="92363" y="286328"/>
                </a:cubicBezTo>
                <a:cubicBezTo>
                  <a:pt x="94900" y="299861"/>
                  <a:pt x="105722" y="310489"/>
                  <a:pt x="110836" y="323273"/>
                </a:cubicBezTo>
                <a:cubicBezTo>
                  <a:pt x="118068" y="341352"/>
                  <a:pt x="123151" y="360218"/>
                  <a:pt x="129309" y="378691"/>
                </a:cubicBezTo>
                <a:cubicBezTo>
                  <a:pt x="136847" y="401305"/>
                  <a:pt x="142750" y="423370"/>
                  <a:pt x="157018" y="443346"/>
                </a:cubicBezTo>
                <a:cubicBezTo>
                  <a:pt x="164610" y="453975"/>
                  <a:pt x="176365" y="461020"/>
                  <a:pt x="184727" y="471055"/>
                </a:cubicBezTo>
                <a:cubicBezTo>
                  <a:pt x="191834" y="479583"/>
                  <a:pt x="194672" y="491657"/>
                  <a:pt x="203200" y="498764"/>
                </a:cubicBezTo>
                <a:cubicBezTo>
                  <a:pt x="213777" y="507579"/>
                  <a:pt x="228190" y="510406"/>
                  <a:pt x="240145" y="517237"/>
                </a:cubicBezTo>
                <a:cubicBezTo>
                  <a:pt x="249783" y="522744"/>
                  <a:pt x="258618" y="529552"/>
                  <a:pt x="267854" y="535709"/>
                </a:cubicBezTo>
                <a:cubicBezTo>
                  <a:pt x="277090" y="548024"/>
                  <a:pt x="283737" y="562800"/>
                  <a:pt x="295563" y="572655"/>
                </a:cubicBezTo>
                <a:cubicBezTo>
                  <a:pt x="303042" y="578888"/>
                  <a:pt x="317190" y="574289"/>
                  <a:pt x="323272" y="581891"/>
                </a:cubicBezTo>
                <a:cubicBezTo>
                  <a:pt x="374168" y="645510"/>
                  <a:pt x="299469" y="602317"/>
                  <a:pt x="350981" y="62807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1960" y="476672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Основні напрями виховання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8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1052736"/>
            <a:ext cx="5760640" cy="5112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СУ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91680" y="1988840"/>
            <a:ext cx="3744416" cy="36724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699792" y="2564904"/>
            <a:ext cx="2088232" cy="18722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Я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4725144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 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457015">
            <a:off x="223882" y="1928788"/>
            <a:ext cx="3080739" cy="55372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35568"/>
              </a:avLst>
            </a:prstTxWarp>
            <a:spAutoFit/>
          </a:bodyPr>
          <a:lstStyle/>
          <a:p>
            <a:r>
              <a:rPr lang="uk-UA" dirty="0" smtClean="0"/>
              <a:t>СУСПІЛЬСТВО</a:t>
            </a:r>
            <a:endParaRPr lang="ru-RU" dirty="0"/>
          </a:p>
        </p:txBody>
      </p:sp>
      <p:sp>
        <p:nvSpPr>
          <p:cNvPr id="12" name="Двойная стрелка вверх/вниз 11"/>
          <p:cNvSpPr/>
          <p:nvPr/>
        </p:nvSpPr>
        <p:spPr>
          <a:xfrm rot="210670">
            <a:off x="3584001" y="4159684"/>
            <a:ext cx="366778" cy="66805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9013688">
            <a:off x="2101934" y="2171735"/>
            <a:ext cx="400856" cy="72679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uk-UA" sz="3600" dirty="0" smtClean="0">
                <a:solidFill>
                  <a:srgbClr val="00B0F0"/>
                </a:solidFill>
              </a:rPr>
              <a:t>СИСТЕМА ВИХОВНОЇ РОБОТИ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1556792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І етап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uk-UA" sz="1600" b="1" dirty="0" smtClean="0">
                <a:solidFill>
                  <a:schemeClr val="accent1">
                    <a:lumMod val="50000"/>
                  </a:schemeClr>
                </a:solidFill>
              </a:rPr>
              <a:t>Я- особистість </a:t>
            </a:r>
          </a:p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     5-6 клас</a:t>
            </a:r>
          </a:p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(духовний, соціальний, </a:t>
            </a:r>
          </a:p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інтелектуальний, </a:t>
            </a:r>
          </a:p>
          <a:p>
            <a:pPr algn="ctr"/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фізичний розвиток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ІІ етап Ми - різні,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   ми-рівні, ми разом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спілкування, взаємовідносини в колективі)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 7-8 клас</a:t>
            </a:r>
          </a:p>
          <a:p>
            <a:pPr algn="ctr"/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ІІІ етап  Ми - члени суспільства</a:t>
            </a:r>
          </a:p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    9-11 клас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78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В 5-6 класах в основу організації позаурочної діяльності  було покладено методику колективних творчих справ 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КТС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79512" y="1052736"/>
            <a:ext cx="2088232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 ідея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323528" y="2204864"/>
            <a:ext cx="2232248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 рада справи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555776" y="1124744"/>
            <a:ext cx="2304256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 колективна підготовка справи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3563888" y="2348880"/>
            <a:ext cx="2232248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 проведення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5220072" y="1124744"/>
            <a:ext cx="2376264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-колективне</a:t>
            </a:r>
            <a:r>
              <a:rPr lang="uk-UA" dirty="0" smtClean="0"/>
              <a:t> підбиття підсумків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588224" y="2132856"/>
            <a:ext cx="2304256" cy="9144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 найближча після дія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5" idx="3"/>
          </p:cNvCxnSpPr>
          <p:nvPr/>
        </p:nvCxnSpPr>
        <p:spPr>
          <a:xfrm>
            <a:off x="899592" y="1916832"/>
            <a:ext cx="540060" cy="340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1"/>
          </p:cNvCxnSpPr>
          <p:nvPr/>
        </p:nvCxnSpPr>
        <p:spPr>
          <a:xfrm flipV="1">
            <a:off x="5580113" y="2038170"/>
            <a:ext cx="828091" cy="454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339752" y="1916832"/>
            <a:ext cx="64807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3"/>
          </p:cNvCxnSpPr>
          <p:nvPr/>
        </p:nvCxnSpPr>
        <p:spPr>
          <a:xfrm>
            <a:off x="3923928" y="1988840"/>
            <a:ext cx="756084" cy="412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8" idx="0"/>
          </p:cNvCxnSpPr>
          <p:nvPr/>
        </p:nvCxnSpPr>
        <p:spPr>
          <a:xfrm>
            <a:off x="7594356" y="1581944"/>
            <a:ext cx="578044" cy="62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C:\Documents and Settings\User\Рабочий стол\risuno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902075" cy="2686621"/>
          </a:xfrm>
          <a:prstGeom prst="rect">
            <a:avLst/>
          </a:prstGeom>
          <a:noFill/>
        </p:spPr>
      </p:pic>
      <p:pic>
        <p:nvPicPr>
          <p:cNvPr id="29699" name="Picture 3" descr="C:\Documents and Settings\User\Рабочий стол\ролик про 7-б\PC131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388843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КОЛЕКТИВНІ ФОРМИ РОБОТИ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995936" y="3717032"/>
            <a:ext cx="1872208" cy="17784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Тематичні виховні години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6516216" y="332656"/>
            <a:ext cx="1850504" cy="15624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Концерти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89" name="Picture 1" descr="I:\опис досвіду\конкурс классний керівник\ролик про 7-б\P6021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509120"/>
            <a:ext cx="2457467" cy="1728192"/>
          </a:xfrm>
          <a:prstGeom prst="rect">
            <a:avLst/>
          </a:prstGeom>
          <a:noFill/>
        </p:spPr>
      </p:pic>
      <p:pic>
        <p:nvPicPr>
          <p:cNvPr id="12291" name="Picture 3" descr="I:\опис досвіду\конкурс классний керівник\ролик про 7-б\s2k6-6Wj32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2627901" cy="1823568"/>
          </a:xfrm>
          <a:prstGeom prst="rect">
            <a:avLst/>
          </a:prstGeom>
          <a:noFill/>
        </p:spPr>
      </p:pic>
      <p:sp>
        <p:nvSpPr>
          <p:cNvPr id="7" name="Пятно 1 6"/>
          <p:cNvSpPr/>
          <p:nvPr/>
        </p:nvSpPr>
        <p:spPr>
          <a:xfrm>
            <a:off x="467544" y="1124744"/>
            <a:ext cx="1872208" cy="15624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Спектаклі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2" name="Picture 4" descr="I:\опис досвіду\конкурс классний керівник\ролик про 7-б\PC051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81128"/>
            <a:ext cx="2313451" cy="1735088"/>
          </a:xfrm>
          <a:prstGeom prst="rect">
            <a:avLst/>
          </a:prstGeom>
          <a:noFill/>
        </p:spPr>
      </p:pic>
      <p:sp>
        <p:nvSpPr>
          <p:cNvPr id="8" name="Пятно 1 7"/>
          <p:cNvSpPr/>
          <p:nvPr/>
        </p:nvSpPr>
        <p:spPr>
          <a:xfrm>
            <a:off x="323528" y="3429000"/>
            <a:ext cx="1872208" cy="17064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Народні свята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93" name="Picture 5" descr="I:\опис досвіду\конкурс классний керівник\ролик про 7-б\PA171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772816"/>
            <a:ext cx="2664296" cy="1998222"/>
          </a:xfrm>
          <a:prstGeom prst="rect">
            <a:avLst/>
          </a:prstGeom>
          <a:noFill/>
        </p:spPr>
      </p:pic>
      <p:sp>
        <p:nvSpPr>
          <p:cNvPr id="9" name="Пятно 1 8"/>
          <p:cNvSpPr/>
          <p:nvPr/>
        </p:nvSpPr>
        <p:spPr>
          <a:xfrm>
            <a:off x="3923928" y="1124744"/>
            <a:ext cx="2016224" cy="16344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Екскурсії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6732240" y="3212976"/>
            <a:ext cx="1656184" cy="16344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chemeClr val="accent1">
                    <a:lumMod val="50000"/>
                  </a:schemeClr>
                </a:solidFill>
              </a:rPr>
              <a:t>Конкурситурніри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2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опис досвіду\94995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5272"/>
            <a:ext cx="8568952" cy="6552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6552728" cy="657364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ВЕСЕЛКОВА КРАЇНА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12" y="1484784"/>
            <a:ext cx="42603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Ми – члени шкільної дитячої організації.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Працюємо за напрямами 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навчання;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інформації;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дисципліни і порядку;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спорту і здоров'я; 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екології;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культури.</a:t>
            </a:r>
          </a:p>
          <a:p>
            <a:pPr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User\Рабочий стол\ролик про 7-б\bTsWV8XAJ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240360" cy="216024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photofile_1445857780_1265940459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132349" cy="2280254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ролик про 7-б\P41916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3168352" cy="231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4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383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2015-11-05T11:15:45Z</dcterms:created>
  <dcterms:modified xsi:type="dcterms:W3CDTF">2015-11-09T04:38:07Z</dcterms:modified>
</cp:coreProperties>
</file>