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5" r:id="rId2"/>
    <p:sldId id="448" r:id="rId3"/>
    <p:sldId id="461" r:id="rId4"/>
    <p:sldId id="462" r:id="rId5"/>
    <p:sldId id="463" r:id="rId6"/>
    <p:sldId id="464" r:id="rId7"/>
    <p:sldId id="465" r:id="rId8"/>
    <p:sldId id="466" r:id="rId9"/>
    <p:sldId id="468" r:id="rId10"/>
    <p:sldId id="467" r:id="rId11"/>
    <p:sldId id="451" r:id="rId12"/>
    <p:sldId id="469" r:id="rId13"/>
    <p:sldId id="470" r:id="rId14"/>
    <p:sldId id="471" r:id="rId15"/>
    <p:sldId id="474" r:id="rId16"/>
    <p:sldId id="476" r:id="rId17"/>
    <p:sldId id="477" r:id="rId18"/>
    <p:sldId id="4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3BED-F28B-4003-A047-D379953E5D6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EDA7-CAD9-4130-ABDB-C823C6062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004E-5C56-42F3-91F2-69F08C362A83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E65F-EC70-4B4F-805A-11D8CE1B2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A2DD-1AD4-4D19-AC78-04325EDBF63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F5E0-76CE-416D-8E0D-0F386F37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0436-A8B3-4804-8699-4D45CC62205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9EC3-43B1-468F-A059-3F1F76E48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2E26-54DC-4406-B833-64219D30E58C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CA4F7-4128-4C6A-9C55-F22C08DB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2320-B95A-4465-8C66-E82CC9401259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8901-82C7-4200-8736-BC937BBF2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F5A8-CF0E-4F1A-822F-97A1D5E2186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76A6-810E-4F27-914F-3EE4C4390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033B-7722-4601-855A-2EB611606DE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04EC-831C-4A53-AA4B-2A61331CF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53F5-0FB8-44C0-BFF4-91DDB44CFF2C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3DEF-CEF7-49E6-9CC0-A5CB58386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E3A0-160F-42B3-A77D-585A993FC7E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EA83-E3C1-4EB5-9B5A-748BC4702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05016-C4FA-45C8-9BFE-5889AF197BB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73D36-A3F6-476C-A80B-033656732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69" r:id="rId9"/>
    <p:sldLayoutId id="21474836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870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3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5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708275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Третьяк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Ульяна Михайловна</a:t>
            </a: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,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учитель начальных классов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40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6259" name="Picture 5" descr="фото 004"/>
          <p:cNvPicPr>
            <a:picLocks noChangeAspect="1" noChangeArrowheads="1"/>
          </p:cNvPicPr>
          <p:nvPr/>
        </p:nvPicPr>
        <p:blipFill>
          <a:blip r:embed="rId3"/>
          <a:srcRect l="38419" t="21150" r="40834" b="60127"/>
          <a:stretch>
            <a:fillRect/>
          </a:stretch>
        </p:blipFill>
        <p:spPr bwMode="auto">
          <a:xfrm>
            <a:off x="4284663" y="692150"/>
            <a:ext cx="41640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565400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Сыч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Евгений  Иванович,</a:t>
            </a: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en-US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en-US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английского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языка</a:t>
            </a:r>
          </a:p>
        </p:txBody>
      </p:sp>
      <p:pic>
        <p:nvPicPr>
          <p:cNvPr id="97283" name="Picture 2" descr="G:\ІСТОРІЯ  ШКОЛИ 48 ХАРІНА В.В\Мирослава\Cjyz-2 005.jp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38258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565400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Конопельнюк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Анна Лукьяновна,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трудового обучения</a:t>
            </a:r>
          </a:p>
        </p:txBody>
      </p:sp>
      <p:pic>
        <p:nvPicPr>
          <p:cNvPr id="98307" name="Picture 4" descr="Конопельнюк"/>
          <p:cNvPicPr>
            <a:picLocks noChangeAspect="1" noChangeArrowheads="1"/>
          </p:cNvPicPr>
          <p:nvPr/>
        </p:nvPicPr>
        <p:blipFill>
          <a:blip r:embed="rId3"/>
          <a:srcRect b="14111"/>
          <a:stretch>
            <a:fillRect/>
          </a:stretch>
        </p:blipFill>
        <p:spPr bwMode="auto">
          <a:xfrm>
            <a:off x="4716463" y="476250"/>
            <a:ext cx="40592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3141663"/>
            <a:ext cx="4500562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Макеев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Святослав Алексеевич,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физической культуры</a:t>
            </a:r>
          </a:p>
        </p:txBody>
      </p:sp>
      <p:pic>
        <p:nvPicPr>
          <p:cNvPr id="99331" name="Picture 4" descr="Макеев Святослав"/>
          <p:cNvPicPr>
            <a:picLocks noChangeAspect="1" noChangeArrowheads="1"/>
          </p:cNvPicPr>
          <p:nvPr/>
        </p:nvPicPr>
        <p:blipFill>
          <a:blip r:embed="rId3"/>
          <a:srcRect l="4854" t="1704" r="3253" b="4222"/>
          <a:stretch>
            <a:fillRect/>
          </a:stretch>
        </p:blipFill>
        <p:spPr bwMode="auto">
          <a:xfrm>
            <a:off x="4787900" y="476250"/>
            <a:ext cx="39084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924175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Звиняцкая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Татьяна Михайловна,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английского языка</a:t>
            </a:r>
            <a: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28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0355" name="Picture 2" descr="G:\ІСТОРІЯ  ШКОЛИ 48 ХАРІНА В.В\1961-1975\фото 029.jpg-2.jpg"/>
          <p:cNvPicPr>
            <a:picLocks noChangeAspect="1" noChangeArrowheads="1"/>
          </p:cNvPicPr>
          <p:nvPr/>
        </p:nvPicPr>
        <p:blipFill>
          <a:blip r:embed="rId3"/>
          <a:srcRect t="5791" r="4118" b="8292"/>
          <a:stretch>
            <a:fillRect/>
          </a:stretch>
        </p:blipFill>
        <p:spPr bwMode="auto">
          <a:xfrm>
            <a:off x="4643438" y="620713"/>
            <a:ext cx="41290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924175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Ткаченко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Анастасия Ивановна,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начальных классов</a:t>
            </a:r>
            <a:r>
              <a:rPr lang="ru-RU" sz="48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br>
              <a:rPr lang="ru-RU" sz="48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ru-RU" sz="4800" b="1" cap="none" smtClean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1379" name="Picture 4" descr="Cjyz-2 011-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932363" y="404813"/>
            <a:ext cx="36274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924175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Кириченко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Павел Михайлович,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военный руководитель</a:t>
            </a: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48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03" name="Picture 4" descr="фото-1"/>
          <p:cNvPicPr>
            <a:picLocks noChangeAspect="1" noChangeArrowheads="1"/>
          </p:cNvPicPr>
          <p:nvPr/>
        </p:nvPicPr>
        <p:blipFill>
          <a:blip r:embed="rId3"/>
          <a:srcRect l="3772" r="4945" b="4346"/>
          <a:stretch>
            <a:fillRect/>
          </a:stretch>
        </p:blipFill>
        <p:spPr bwMode="auto">
          <a:xfrm>
            <a:off x="4716463" y="765175"/>
            <a:ext cx="39798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924175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Иващенко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Владимир Михайлович,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физической культуры</a:t>
            </a: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32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427" name="Picture 4" descr="Історія школи 8001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92150"/>
            <a:ext cx="4065587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997200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Покосенко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Антонина Федоровна</a:t>
            </a:r>
            <a:r>
              <a:rPr lang="ru-RU" sz="3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,</a:t>
            </a:r>
            <a:br>
              <a:rPr lang="ru-RU" sz="3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заместитель директора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по учебно-воспитательной работе</a:t>
            </a: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32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4451" name="Picture 5" descr="H48 14"/>
          <p:cNvPicPr>
            <a:picLocks noChangeAspect="1" noChangeArrowheads="1"/>
          </p:cNvPicPr>
          <p:nvPr/>
        </p:nvPicPr>
        <p:blipFill>
          <a:blip r:embed="rId3"/>
          <a:srcRect t="2373" b="1952"/>
          <a:stretch>
            <a:fillRect/>
          </a:stretch>
        </p:blipFill>
        <p:spPr bwMode="auto">
          <a:xfrm>
            <a:off x="4572000" y="476250"/>
            <a:ext cx="40338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 descr="fonstola_ru-57017"/>
          <p:cNvPicPr>
            <a:picLocks noChangeAspect="1" noChangeArrowheads="1"/>
          </p:cNvPicPr>
          <p:nvPr/>
        </p:nvPicPr>
        <p:blipFill>
          <a:blip r:embed="rId2"/>
          <a:srcRect l="30879" t="1237"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627313" y="2997200"/>
            <a:ext cx="62642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Память мы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Сохраним в своих душах навеки,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Ведь любовь и призванье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Не умрут никогда,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А учительский труд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Означает бессмертье.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Будет вечна Земля,</a:t>
            </a:r>
            <a:b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Если память пройдет сквозь года!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781300"/>
            <a:ext cx="42846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Балаба</a:t>
            </a:r>
            <a:b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Дмитрий Иванович</a:t>
            </a: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, </a:t>
            </a:r>
            <a:b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en-US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en-US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директор школы</a:t>
            </a: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endParaRPr lang="ru-RU" sz="4000" b="1" cap="none" smtClean="0">
              <a:solidFill>
                <a:srgbClr val="20471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091" name="Picture 2" descr="G:\ІСТОРІЯ  ШКОЛИ 48 ХАРІНА В.В\1й директор Балаба Д.И..jpg-1.jpg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394200" y="404813"/>
            <a:ext cx="43799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133600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Вьюгина </a:t>
            </a:r>
            <a:b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Римма Яковлевна</a:t>
            </a: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, </a:t>
            </a:r>
            <a:b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en-US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en-US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4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директор школы</a:t>
            </a:r>
          </a:p>
        </p:txBody>
      </p:sp>
      <p:pic>
        <p:nvPicPr>
          <p:cNvPr id="90115" name="Picture 3" descr="G:\ІСТОРІЯ  ШКОЛИ 48 ХАРІНА В.В\1961-1975\фото 023.jpg-директ В.jpg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t="3229"/>
          <a:stretch>
            <a:fillRect/>
          </a:stretch>
        </p:blipFill>
        <p:spPr bwMode="auto">
          <a:xfrm>
            <a:off x="4521200" y="260350"/>
            <a:ext cx="4340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6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781300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Лучко </a:t>
            </a:r>
            <a:b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Людмила Петровна</a:t>
            </a: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, 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en-US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en-US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заместитель директора 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по учебно-воспитательной работе</a:t>
            </a:r>
          </a:p>
        </p:txBody>
      </p:sp>
      <p:pic>
        <p:nvPicPr>
          <p:cNvPr id="5123" name="Picture 3" descr="G:\ІСТОРІЯ  ШКОЛИ 48 ХАРІНА В.В\1975-1987\фото 002.jp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232" y="263198"/>
            <a:ext cx="4437073" cy="632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852738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Нашанчик </a:t>
            </a:r>
            <a:b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Михаил Самсонович</a:t>
            </a: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, 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en-US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en-US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заместитель директора 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по учебно-воспитательной работе</a:t>
            </a:r>
          </a:p>
        </p:txBody>
      </p:sp>
      <p:pic>
        <p:nvPicPr>
          <p:cNvPr id="92163" name="Picture 4" descr="Нашанчик"/>
          <p:cNvPicPr>
            <a:picLocks noChangeAspect="1" noChangeArrowheads="1"/>
          </p:cNvPicPr>
          <p:nvPr/>
        </p:nvPicPr>
        <p:blipFill>
          <a:blip r:embed="rId3"/>
          <a:srcRect b="16159"/>
          <a:stretch>
            <a:fillRect/>
          </a:stretch>
        </p:blipFill>
        <p:spPr bwMode="auto">
          <a:xfrm>
            <a:off x="4500563" y="333375"/>
            <a:ext cx="438308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3068638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Конон </a:t>
            </a:r>
            <a:b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Татьяна Даниловна</a:t>
            </a: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,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 </a:t>
            </a:r>
            <a:b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   учитель начальных классов</a:t>
            </a:r>
            <a:r>
              <a:rPr lang="ru-RU" sz="39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br>
              <a:rPr lang="ru-RU" sz="39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39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  <a:t/>
            </a:r>
            <a:br>
              <a:rPr lang="en-US" sz="3900" b="1" cap="none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ru-RU" sz="3200" b="1" cap="none" smtClean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3187" name="Picture 5" descr="Конон"/>
          <p:cNvPicPr>
            <a:picLocks noChangeAspect="1" noChangeArrowheads="1"/>
          </p:cNvPicPr>
          <p:nvPr/>
        </p:nvPicPr>
        <p:blipFill>
          <a:blip r:embed="rId3"/>
          <a:srcRect b="10913"/>
          <a:stretch>
            <a:fillRect/>
          </a:stretch>
        </p:blipFill>
        <p:spPr bwMode="auto">
          <a:xfrm>
            <a:off x="4249738" y="260350"/>
            <a:ext cx="45116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636838"/>
            <a:ext cx="450056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Лихобаба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Евдокия Алексеевна,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математики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40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4211" name="Picture 5" descr="Лихобаба"/>
          <p:cNvPicPr>
            <a:picLocks noChangeAspect="1" noChangeArrowheads="1"/>
          </p:cNvPicPr>
          <p:nvPr/>
        </p:nvPicPr>
        <p:blipFill>
          <a:blip r:embed="rId3"/>
          <a:srcRect b="15614"/>
          <a:stretch>
            <a:fillRect/>
          </a:stretch>
        </p:blipFill>
        <p:spPr bwMode="auto">
          <a:xfrm>
            <a:off x="4572000" y="476250"/>
            <a:ext cx="40401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5" descr="maxresdefaul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636838"/>
            <a:ext cx="507682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Чернер </a:t>
            </a:r>
            <a:b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Наум Константинович</a:t>
            </a: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,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истории</a:t>
            </a:r>
          </a:p>
        </p:txBody>
      </p:sp>
      <p:pic>
        <p:nvPicPr>
          <p:cNvPr id="95235" name="Picture 2" descr="G:\ІСТОРІЯ  ШКОЛИ 48 ХАРІНА В.В\1961-1975\фото 001.jpg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3375"/>
            <a:ext cx="41084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124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Память мы Сохраним в своих душах навеки, Ведь любовь и призванье Не умрут никогда,  А учительский труд Означает бессмертье. Будет вечна Земля, Если память пройдет сквозь года! </vt:lpstr>
      <vt:lpstr>Балаба Дмитрий Иванович,    директор школы </vt:lpstr>
      <vt:lpstr>Вьюгина  Римма Яковлевна,    директор школы</vt:lpstr>
      <vt:lpstr>Лучко  Людмила Петровна,   заместитель директора  по учебно-воспитательной работе</vt:lpstr>
      <vt:lpstr>Нашанчик  Михаил Самсонович,   заместитель директора  по учебно-воспитательной работе</vt:lpstr>
      <vt:lpstr>Конон  Татьяна Даниловна,      учитель начальных классов   </vt:lpstr>
      <vt:lpstr>Лихобаба  Евдокия Алексеевна,   учитель математики </vt:lpstr>
      <vt:lpstr>Чернер  Наум Константинович,    учитель истории</vt:lpstr>
      <vt:lpstr>Третьяк  Ульяна Михайловна,     учитель начальных классов </vt:lpstr>
      <vt:lpstr>Сыч  Евгений  Иванович,   учитель  английского  языка</vt:lpstr>
      <vt:lpstr>Конопельнюк  Анна Лукьяновна,    учитель  трудового обучения</vt:lpstr>
      <vt:lpstr>Макеев  Святослав Алексеевич,   учитель физической культуры</vt:lpstr>
      <vt:lpstr>Звиняцкая  Татьяна Михайловна,   учитель английского языка </vt:lpstr>
      <vt:lpstr>Ткаченко  Анастасия Ивановна,   учитель начальных классов  </vt:lpstr>
      <vt:lpstr>Кириченко  Павел Михайлович,   военный руководитель  </vt:lpstr>
      <vt:lpstr>Иващенко  Владимир Михайлович,   учитель физической культуры  </vt:lpstr>
      <vt:lpstr>Покосенко  Антонина Федоровна,   заместитель директора  по учебно-воспитательной работе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301</cp:revision>
  <dcterms:created xsi:type="dcterms:W3CDTF">2016-11-07T09:52:29Z</dcterms:created>
  <dcterms:modified xsi:type="dcterms:W3CDTF">2018-10-01T18:26:42Z</dcterms:modified>
</cp:coreProperties>
</file>