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7" r:id="rId2"/>
    <p:sldId id="256" r:id="rId3"/>
    <p:sldId id="278" r:id="rId4"/>
    <p:sldId id="282" r:id="rId5"/>
    <p:sldId id="308" r:id="rId6"/>
    <p:sldId id="344" r:id="rId7"/>
    <p:sldId id="284" r:id="rId8"/>
    <p:sldId id="287" r:id="rId9"/>
    <p:sldId id="291" r:id="rId10"/>
    <p:sldId id="289" r:id="rId11"/>
    <p:sldId id="306" r:id="rId12"/>
    <p:sldId id="294" r:id="rId13"/>
    <p:sldId id="296" r:id="rId14"/>
    <p:sldId id="295" r:id="rId15"/>
    <p:sldId id="29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71"/>
    <a:srgbClr val="FFFF11"/>
    <a:srgbClr val="000099"/>
    <a:srgbClr val="1E4418"/>
    <a:srgbClr val="2D6624"/>
    <a:srgbClr val="204719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9501" autoAdjust="0"/>
    <p:restoredTop sz="97472" autoAdjust="0"/>
  </p:normalViewPr>
  <p:slideViewPr>
    <p:cSldViewPr>
      <p:cViewPr>
        <p:scale>
          <a:sx n="66" d="100"/>
          <a:sy n="66" d="100"/>
        </p:scale>
        <p:origin x="-64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237B-FFE7-4FA7-BDA6-4C5817434B1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343B-1B02-4237-89A9-B75106B9A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6A8A-046B-474D-8719-83C76877130D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DC2D-E573-48D7-9966-1A8351992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E61F-D3C7-4724-BCDA-32423FCA3030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3FE8-CBBF-4F95-A3A2-4B8D2BFDE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61FE-126F-43C8-9A63-15BB6277134E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7A99-D991-4032-B83F-9AA5A9526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9271-2938-4F19-9460-1B051BBBCF4A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4942-EC8F-4DF1-9124-8F5179265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FEEA-7601-4CD0-8893-4B1B5EED6E0F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8B9E-6DBC-46CC-A791-2662470DB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69A6-D38D-4DFE-94C8-E26D350A3E3E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59464-00C8-4C8E-8EA8-28E40578D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816EC-AE2A-4BFD-8B5B-DF54A39705DA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C9E6-161B-47CF-85FA-18D97CD91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A80A-5224-4F87-BFA1-B3B5957D1A02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3124-F756-428B-B38A-71A59B23D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07C8-A653-446A-9F50-C863694A3E15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328-12C2-4E69-8118-87BEB5C84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AA1B-411C-4B46-BAB4-327DC197D3B7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3BDB-31B6-4D1F-8A7D-D5720E476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60D94B-3F3C-4370-8072-31997F8043DB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2FB3D-7955-4A4E-84C8-42401A598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4" descr="maxres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G:\ІСТОРІЯ  ШКОЛИ 48 ХАРІНА В.В\1987-2011\foto_shkoli(1).jpg"/>
          <p:cNvPicPr>
            <a:picLocks noChangeAspect="1" noChangeArrowheads="1"/>
          </p:cNvPicPr>
          <p:nvPr/>
        </p:nvPicPr>
        <p:blipFill>
          <a:blip r:embed="rId3" cstate="print"/>
          <a:srcRect l="-363" t="-259" r="7933" b="35288"/>
          <a:stretch>
            <a:fillRect/>
          </a:stretch>
        </p:blipFill>
        <p:spPr bwMode="auto">
          <a:xfrm>
            <a:off x="331185" y="2640932"/>
            <a:ext cx="6824766" cy="3819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IMG_5568"/>
          <p:cNvPicPr>
            <a:picLocks noChangeAspect="1" noChangeArrowheads="1"/>
          </p:cNvPicPr>
          <p:nvPr/>
        </p:nvPicPr>
        <p:blipFill>
          <a:blip r:embed="rId4"/>
          <a:srcRect l="29181" t="7701" r="27368" b="20328"/>
          <a:stretch>
            <a:fillRect/>
          </a:stretch>
        </p:blipFill>
        <p:spPr bwMode="auto">
          <a:xfrm>
            <a:off x="5364163" y="2133600"/>
            <a:ext cx="3544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20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67568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85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Рідна школо! </a:t>
            </a:r>
          </a:p>
          <a:p>
            <a:pPr algn="ctr"/>
            <a:r>
              <a:rPr lang="ru-RU" sz="3600" b="1" i="1" kern="10">
                <a:ln w="38100">
                  <a:solidFill>
                    <a:srgbClr val="FFFF89"/>
                  </a:solidFill>
                  <a:round/>
                  <a:headEnd/>
                  <a:tailEnd/>
                </a:ln>
                <a:solidFill>
                  <a:schemeClr val="accent1">
                    <a:alpha val="72940"/>
                  </a:scheme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 ювілеєм!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1966</a:t>
            </a:r>
            <a:b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педагогический  совет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G:\ІСТОРІЯ  ШКОЛИ 48 ХАРІНА В.В\1961-1975\фото 005.jpg-19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858"/>
          <a:stretch>
            <a:fillRect/>
          </a:stretch>
        </p:blipFill>
        <p:spPr>
          <a:xfrm>
            <a:off x="357188" y="1357313"/>
            <a:ext cx="8315325" cy="5202237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7286676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Занятия   в  школьной  теплице</a:t>
            </a:r>
            <a:endParaRPr lang="ru-RU" sz="32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4" descr="фото 008"/>
          <p:cNvPicPr>
            <a:picLocks noChangeAspect="1" noChangeArrowheads="1"/>
          </p:cNvPicPr>
          <p:nvPr/>
        </p:nvPicPr>
        <p:blipFill>
          <a:blip r:embed="rId2"/>
          <a:srcRect l="13120" t="9714" r="6560" b="5765"/>
          <a:stretch>
            <a:fillRect/>
          </a:stretch>
        </p:blipFill>
        <p:spPr bwMode="auto">
          <a:xfrm>
            <a:off x="785813" y="857250"/>
            <a:ext cx="7572375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85804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1968. Трудовой десант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G:\ІСТОРІЯ  ШКОЛИ 48 ХАРІНА В.В\1961-1975\фото 007.jpg-19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785813"/>
            <a:ext cx="8355012" cy="5807075"/>
          </a:xfrm>
        </p:spPr>
      </p:pic>
      <p:pic>
        <p:nvPicPr>
          <p:cNvPr id="5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916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1970.  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Коллектив школы</a:t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     на   уборке снега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G:\ІСТОРІЯ  ШКОЛИ 48 ХАРІНА В.В\1961-1975\фото 1970  010.jpg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5638" y="1276350"/>
            <a:ext cx="8059737" cy="5416550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8043858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1969.       Прием в пионеры 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G:\ІСТОРІЯ  ШКОЛИ 48 ХАРІНА В.В\1961-1975\фото 021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91" t="1370" r="1971" b="2747"/>
          <a:stretch>
            <a:fillRect/>
          </a:stretch>
        </p:blipFill>
        <p:spPr>
          <a:xfrm>
            <a:off x="357188" y="1071563"/>
            <a:ext cx="8429625" cy="5413375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8929718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1972.   май.  День пионерии</a:t>
            </a: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G:\ІСТОРІЯ  ШКОЛИ 48 ХАРІНА В.В\1961-1975\фото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039" t="13013" r="9895" b="6490"/>
          <a:stretch>
            <a:fillRect/>
          </a:stretch>
        </p:blipFill>
        <p:spPr>
          <a:xfrm>
            <a:off x="857250" y="857250"/>
            <a:ext cx="7643813" cy="5732463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433" y="112689"/>
            <a:ext cx="8429685" cy="107157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4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endParaRPr lang="ru-RU" sz="4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64350"/>
            <a:ext cx="5786478" cy="609365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3927" y="-58761"/>
            <a:ext cx="7715303" cy="1222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1961-1975 </a:t>
            </a:r>
            <a:r>
              <a:rPr lang="uk-UA" sz="44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b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Балаба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Дмитрий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  <a:r>
              <a:rPr lang="uk-UA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5603" name="Picture 2" descr="G:\ІСТОРІЯ  ШКОЛИ 48 ХАРІНА В.В\1й директор Балаба Д.И..jp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857375"/>
            <a:ext cx="340518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G:\ІСТОРІЯ  ШКОЛИ 48 ХАРІНА В.В\1961-1975\балаба.jpg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250825" y="1844675"/>
            <a:ext cx="5072063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1966  </a:t>
            </a:r>
            <a:b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Строительство  </a:t>
            </a:r>
            <a:b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новой    школы</a:t>
            </a:r>
            <a:endParaRPr lang="ru-RU" sz="60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86668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школа – Всенародная стройка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G:\ІСТОРІЯ  ШКОЛИ 48 ХАРІНА В.В\1961-1975\фото 003.jpg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857250" y="928688"/>
            <a:ext cx="7500938" cy="5681662"/>
          </a:xfrm>
        </p:spPr>
      </p:pic>
      <p:pic>
        <p:nvPicPr>
          <p:cNvPr id="5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8137525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44" y="198415"/>
            <a:ext cx="1214447" cy="12789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2955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Активная  помощь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жихорян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G:\ІСТОРІЯ  ШКОЛИ 48 ХАРІНА В.В\1961-1975\фото 003.jpg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t="3661"/>
          <a:stretch>
            <a:fillRect/>
          </a:stretch>
        </p:blipFill>
        <p:spPr>
          <a:xfrm>
            <a:off x="642938" y="1071563"/>
            <a:ext cx="7929562" cy="5640387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7891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78671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Первые  первоклашки  школы №48 .</a:t>
            </a:r>
            <a:br>
              <a:rPr lang="ru-RU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5  первых классов! </a:t>
            </a:r>
            <a:br>
              <a:rPr lang="ru-RU" sz="28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Классовод</a:t>
            </a:r>
            <a:r>
              <a:rPr lang="ru-RU" sz="24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ефименко</a:t>
            </a:r>
            <a:r>
              <a:rPr lang="ru-RU" sz="24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нина</a:t>
            </a:r>
            <a:r>
              <a:rPr lang="ru-RU" sz="24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2800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G:\ІСТОРІЯ  ШКОЛИ 48 ХАРІНА В.В\1961-1975\фото 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170" t="15453" r="5910" b="5367"/>
          <a:stretch>
            <a:fillRect/>
          </a:stretch>
        </p:blipFill>
        <p:spPr>
          <a:xfrm>
            <a:off x="785813" y="1228725"/>
            <a:ext cx="7715250" cy="5629275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26" y="142852"/>
            <a:ext cx="1288902" cy="135732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G:\ІСТОРІЯ  ШКОЛИ 48 ХАРІНА В.В\1961-1975\фото 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" t="10574" r="5022" b="3770"/>
          <a:stretch>
            <a:fillRect/>
          </a:stretch>
        </p:blipFill>
        <p:spPr>
          <a:xfrm>
            <a:off x="285750" y="1928813"/>
            <a:ext cx="8583613" cy="4714875"/>
          </a:xfrm>
        </p:spPr>
      </p:pic>
      <p:pic>
        <p:nvPicPr>
          <p:cNvPr id="4" name="Picture 2" descr="G:\2016-2017 НАВЧ РІК\Новый рисунок  ЕМБЛЕМА -2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7" y="198415"/>
            <a:ext cx="1214446" cy="1278913"/>
          </a:xfrm>
          <a:prstGeom prst="ellips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25" y="871356"/>
            <a:ext cx="7925835" cy="7145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1966. Пионервожатые новой школы:</a:t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Семеней</a:t>
            </a:r>
            <a:r>
              <a:rPr lang="ru-RU" sz="27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Валентина   </a:t>
            </a:r>
            <a:r>
              <a:rPr lang="ru-RU" sz="27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петровна</a:t>
            </a:r>
            <a:r>
              <a:rPr lang="ru-RU" sz="27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7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харина</a:t>
            </a:r>
            <a:r>
              <a:rPr lang="ru-RU" sz="27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  <a:r>
              <a:rPr lang="ru-RU" sz="2700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err="1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D662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2D66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Franklin Gothic Medium</vt:lpstr>
      <vt:lpstr>Franklin Gothic Book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WinXPProSP3</cp:lastModifiedBy>
  <cp:revision>301</cp:revision>
  <dcterms:created xsi:type="dcterms:W3CDTF">2016-11-07T09:52:29Z</dcterms:created>
  <dcterms:modified xsi:type="dcterms:W3CDTF">2018-10-01T18:12:32Z</dcterms:modified>
</cp:coreProperties>
</file>